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0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144" y="1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9961F-822A-4886-887C-28FD9B61C4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C73906-4460-4593-AB0D-E61A987309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1D9B8-2200-4B8C-8DB5-FDFC096E5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F871-E00B-4542-B1CF-99B2E29473D2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2053C-B5C5-4803-B081-F616D3B2F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CAAF9-5F4B-4853-91D5-C6911AFF9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C0F8-38C1-4A78-8CFF-8CA1B9D7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74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5B84E-114D-48D2-9EAC-DCB0CF8B4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45C839-D49B-4FF5-A8E8-04468235EB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4800C-C968-46D0-B46F-E55B5C9F6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F871-E00B-4542-B1CF-99B2E29473D2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31F29-152F-404E-92B2-E68B56960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401D1-31A9-4F67-98B9-5FFF54664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C0F8-38C1-4A78-8CFF-8CA1B9D7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03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F75F04-176F-4A25-978C-44A7E31546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C975CF-980D-482F-B03C-B7637E1E3C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9472A-D265-4A3E-9833-09EFDA2D7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F871-E00B-4542-B1CF-99B2E29473D2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3244F-54D3-4EC9-9E00-F7ACC0168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CB05B-F538-48D1-938D-B35F7FB3D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C0F8-38C1-4A78-8CFF-8CA1B9D7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5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79357-C994-4658-86E7-0ECFF0CF2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A414F-36A1-4D69-949D-C82C08C79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B0D70-6103-434E-A048-490659607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F871-E00B-4542-B1CF-99B2E29473D2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97848-FFD5-4F9C-8520-634D6D86B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23555-FC5C-4ED9-A4E9-44A534F92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C0F8-38C1-4A78-8CFF-8CA1B9D7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5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A582-C1F1-4066-9F8C-70273555F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F9161-A17E-4B65-857D-B3FA875CC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AB72B-11AD-48C4-8C7C-441199C17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F871-E00B-4542-B1CF-99B2E29473D2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F46BF-9103-4426-9D52-9160F445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B7133-E806-4F70-A621-5E8E9FAFE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C0F8-38C1-4A78-8CFF-8CA1B9D7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19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29BAD-4F64-4A80-A3DC-DD39312B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25A29-8B12-4832-9584-46CBD63BEB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3B967E-1C3E-4039-92A6-F87A64AE9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76AE1D-D412-498A-B845-C0FE271DA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F871-E00B-4542-B1CF-99B2E29473D2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4D096C-7881-4923-AF30-D15BDC5B6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BB7CC-681F-4350-B798-9BE2FA33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C0F8-38C1-4A78-8CFF-8CA1B9D7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79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0EE88-ADD3-4B5F-9B27-2E70DC6B3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B85E1-F436-422B-BD93-0D07C0646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9E89B5-BF84-476E-9F39-CD5488016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773F51-0250-439E-99D7-7BCC763423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621350-1BAC-4C2D-A17D-A382883BA5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2AE0B1-90C1-441A-A3AF-9384B00E3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F871-E00B-4542-B1CF-99B2E29473D2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CE4479-AC98-4807-8C63-5502BE94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719B5F-E771-4EE9-B44E-BE84F0C70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C0F8-38C1-4A78-8CFF-8CA1B9D7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03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38AC-659B-4C00-A140-09065D826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CCD24E-CD88-4860-A5A4-88414DFD2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F871-E00B-4542-B1CF-99B2E29473D2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B9F9E1-D904-4F73-A0C1-C63B4A1BF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352374-F1ED-4BCF-BECE-6296AA0BC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C0F8-38C1-4A78-8CFF-8CA1B9D7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E15C9A-7806-4407-A29F-B23CCAFD1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F871-E00B-4542-B1CF-99B2E29473D2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E2D7B1-FF04-442D-B77B-E24F0D5D7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887BF4-9946-432E-B24A-DB5CD82B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C0F8-38C1-4A78-8CFF-8CA1B9D7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2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C888B-4809-4FCC-8D5F-D34F392E8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36DA9-7831-43BE-92C0-3C6A144BB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A0AC2-28CF-47B7-BED8-8D665864B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0D9E12-6356-4521-B285-8D6771120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F871-E00B-4542-B1CF-99B2E29473D2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88291-80BA-4ED5-9F92-BD948ACCE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359A3-669D-4AEE-A423-769CD6905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C0F8-38C1-4A78-8CFF-8CA1B9D7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2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88C6F-519E-45D7-9E48-68D98D67E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10C8C8-021A-4416-A566-747CDC16D7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F1ACE1-4CB6-401F-A23E-7225D6E02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75CED8-56FF-4565-890A-1351322F5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F871-E00B-4542-B1CF-99B2E29473D2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786BA1-7B60-413B-A7FB-C63820402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394896-CD1B-4A83-B69A-A598B0200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C0F8-38C1-4A78-8CFF-8CA1B9D7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4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90B5F9-01E5-43EB-98D6-8F9674FE3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D21AA-D77C-49BD-B110-38740044B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74AD8-F91A-4909-9E56-B43C2C9E3C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BF871-E00B-4542-B1CF-99B2E29473D2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B3342-9997-4AEA-ADA0-560C4182E3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F5EE7-1C88-4332-856E-BB8EBAF09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5C0F8-38C1-4A78-8CFF-8CA1B9D7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7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1C7F7C-547A-4412-AE95-B6D0D21CA9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12" t="12031" r="16270" b="10576"/>
          <a:stretch/>
        </p:blipFill>
        <p:spPr>
          <a:xfrm>
            <a:off x="3381957" y="-295633"/>
            <a:ext cx="5428086" cy="761906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25C3BC-6357-4FBC-ADE3-48A086F28852}"/>
              </a:ext>
            </a:extLst>
          </p:cNvPr>
          <p:cNvSpPr txBox="1"/>
          <p:nvPr/>
        </p:nvSpPr>
        <p:spPr>
          <a:xfrm>
            <a:off x="2179118" y="288758"/>
            <a:ext cx="72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BOKn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715D9A9-0E3E-4E03-BE0C-A632DCFEB127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2543503" y="658090"/>
            <a:ext cx="928467" cy="128758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D785A77-9EF6-433F-A36B-756EBFA71656}"/>
              </a:ext>
            </a:extLst>
          </p:cNvPr>
          <p:cNvSpPr txBox="1"/>
          <p:nvPr/>
        </p:nvSpPr>
        <p:spPr>
          <a:xfrm>
            <a:off x="10402988" y="4615072"/>
            <a:ext cx="72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GND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5F0E076-2517-470A-AE45-E66045083FBC}"/>
              </a:ext>
            </a:extLst>
          </p:cNvPr>
          <p:cNvCxnSpPr>
            <a:cxnSpLocks/>
          </p:cNvCxnSpPr>
          <p:nvPr/>
        </p:nvCxnSpPr>
        <p:spPr>
          <a:xfrm flipH="1" flipV="1">
            <a:off x="8566898" y="3699420"/>
            <a:ext cx="1766924" cy="110031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BD410A3-B4EE-4888-B33F-FFFBE54F172C}"/>
              </a:ext>
            </a:extLst>
          </p:cNvPr>
          <p:cNvCxnSpPr>
            <a:cxnSpLocks/>
          </p:cNvCxnSpPr>
          <p:nvPr/>
        </p:nvCxnSpPr>
        <p:spPr>
          <a:xfrm flipH="1" flipV="1">
            <a:off x="8505753" y="4559107"/>
            <a:ext cx="1758903" cy="107854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C798E55-B757-4212-B020-A8140966E076}"/>
              </a:ext>
            </a:extLst>
          </p:cNvPr>
          <p:cNvSpPr txBox="1"/>
          <p:nvPr/>
        </p:nvSpPr>
        <p:spPr>
          <a:xfrm>
            <a:off x="10402988" y="5452988"/>
            <a:ext cx="72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Cell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ABC350-38A2-4BCB-A78E-94BE61A2B492}"/>
              </a:ext>
            </a:extLst>
          </p:cNvPr>
          <p:cNvSpPr txBox="1"/>
          <p:nvPr/>
        </p:nvSpPr>
        <p:spPr>
          <a:xfrm>
            <a:off x="6096000" y="288758"/>
            <a:ext cx="72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Cell 8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977E75F-0011-408F-863C-B3D05797977F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6399399" y="658090"/>
            <a:ext cx="60986" cy="128758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7DF9682-DA2A-4C81-8699-24C1EECDEB2F}"/>
              </a:ext>
            </a:extLst>
          </p:cNvPr>
          <p:cNvCxnSpPr>
            <a:cxnSpLocks/>
          </p:cNvCxnSpPr>
          <p:nvPr/>
        </p:nvCxnSpPr>
        <p:spPr>
          <a:xfrm flipH="1">
            <a:off x="6429893" y="658090"/>
            <a:ext cx="1421572" cy="155572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91C6A35-02C6-461A-9BB9-FC928BECC3B4}"/>
              </a:ext>
            </a:extLst>
          </p:cNvPr>
          <p:cNvSpPr txBox="1"/>
          <p:nvPr/>
        </p:nvSpPr>
        <p:spPr>
          <a:xfrm>
            <a:off x="7520201" y="288758"/>
            <a:ext cx="72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Cell 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AF50A2-C62F-42C3-93AB-AA0091348B54}"/>
              </a:ext>
            </a:extLst>
          </p:cNvPr>
          <p:cNvSpPr txBox="1"/>
          <p:nvPr/>
        </p:nvSpPr>
        <p:spPr>
          <a:xfrm>
            <a:off x="9020819" y="288758"/>
            <a:ext cx="72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Cell 6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41CA416-6019-40EF-8C80-2481559A2989}"/>
              </a:ext>
            </a:extLst>
          </p:cNvPr>
          <p:cNvCxnSpPr>
            <a:cxnSpLocks/>
          </p:cNvCxnSpPr>
          <p:nvPr/>
        </p:nvCxnSpPr>
        <p:spPr>
          <a:xfrm flipH="1">
            <a:off x="6490879" y="623677"/>
            <a:ext cx="2622563" cy="181136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8FFD25C-0DDC-4278-927B-3C7D13111076}"/>
              </a:ext>
            </a:extLst>
          </p:cNvPr>
          <p:cNvSpPr txBox="1"/>
          <p:nvPr/>
        </p:nvSpPr>
        <p:spPr>
          <a:xfrm>
            <a:off x="10333822" y="978205"/>
            <a:ext cx="72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Cell 5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1CE831D-79F7-4329-BEAD-0E87DB88889F}"/>
              </a:ext>
            </a:extLst>
          </p:cNvPr>
          <p:cNvCxnSpPr>
            <a:cxnSpLocks/>
          </p:cNvCxnSpPr>
          <p:nvPr/>
        </p:nvCxnSpPr>
        <p:spPr>
          <a:xfrm flipH="1">
            <a:off x="6485483" y="1273075"/>
            <a:ext cx="3848339" cy="140824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E546039-81AB-4FC6-B2E9-04C477390F8D}"/>
              </a:ext>
            </a:extLst>
          </p:cNvPr>
          <p:cNvCxnSpPr>
            <a:cxnSpLocks/>
          </p:cNvCxnSpPr>
          <p:nvPr/>
        </p:nvCxnSpPr>
        <p:spPr>
          <a:xfrm flipH="1">
            <a:off x="6485483" y="1887461"/>
            <a:ext cx="3779173" cy="102863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DA175A2-B805-4212-B152-F7D9852A35B1}"/>
              </a:ext>
            </a:extLst>
          </p:cNvPr>
          <p:cNvSpPr txBox="1"/>
          <p:nvPr/>
        </p:nvSpPr>
        <p:spPr>
          <a:xfrm>
            <a:off x="10333822" y="1702795"/>
            <a:ext cx="72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Cell 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FBCADC5-EBA1-4392-AF3E-35DECFEBE774}"/>
              </a:ext>
            </a:extLst>
          </p:cNvPr>
          <p:cNvSpPr txBox="1"/>
          <p:nvPr/>
        </p:nvSpPr>
        <p:spPr>
          <a:xfrm>
            <a:off x="10320246" y="2434343"/>
            <a:ext cx="72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Cell 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2609060-F2A4-4A94-9B7F-0AE19F459F94}"/>
              </a:ext>
            </a:extLst>
          </p:cNvPr>
          <p:cNvSpPr txBox="1"/>
          <p:nvPr/>
        </p:nvSpPr>
        <p:spPr>
          <a:xfrm>
            <a:off x="10333822" y="3217689"/>
            <a:ext cx="72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Cell 2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B5CE05F-EC45-424E-B6FD-CFCD9133B9B6}"/>
              </a:ext>
            </a:extLst>
          </p:cNvPr>
          <p:cNvCxnSpPr>
            <a:cxnSpLocks/>
          </p:cNvCxnSpPr>
          <p:nvPr/>
        </p:nvCxnSpPr>
        <p:spPr>
          <a:xfrm flipH="1">
            <a:off x="6485483" y="2644265"/>
            <a:ext cx="3754075" cy="48464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B87E578-0F05-4C71-9107-B7587489F527}"/>
              </a:ext>
            </a:extLst>
          </p:cNvPr>
          <p:cNvCxnSpPr>
            <a:cxnSpLocks/>
          </p:cNvCxnSpPr>
          <p:nvPr/>
        </p:nvCxnSpPr>
        <p:spPr>
          <a:xfrm flipH="1" flipV="1">
            <a:off x="6537487" y="3354347"/>
            <a:ext cx="3702071" cy="4800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461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1750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b="1" dirty="0" err="1" smtClean="0">
            <a:solidFill>
              <a:srgbClr val="FF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Jones</dc:creator>
  <cp:lastModifiedBy>Chris Jones</cp:lastModifiedBy>
  <cp:revision>2</cp:revision>
  <dcterms:created xsi:type="dcterms:W3CDTF">2021-06-06T17:52:24Z</dcterms:created>
  <dcterms:modified xsi:type="dcterms:W3CDTF">2021-06-06T17:54:59Z</dcterms:modified>
</cp:coreProperties>
</file>