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659"/>
  </p:normalViewPr>
  <p:slideViewPr>
    <p:cSldViewPr snapToGrid="0" snapToObjects="1">
      <p:cViewPr varScale="1">
        <p:scale>
          <a:sx n="228" d="100"/>
          <a:sy n="228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E40D-1C36-5A42-9C38-318D51F74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84F26-6B5D-6B45-ACB1-78CF6F89F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BB36-B245-C94F-A28C-C5472B3C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995E1-9B10-7E4D-A60B-0D876768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AF3F3-18AB-B34F-80B6-980F45EF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0E0A-EA2E-474A-872C-BDCF2A01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48321-3BC4-4A44-AAC5-083E49769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173ED-2E9A-D641-9190-BFE2F3A7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AE754-1E63-404E-9A81-A27AB8D9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77F0-B15A-6940-BDB5-46381439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5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A2E1D-C5A4-8C4F-8834-1204949C1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6516A-3254-E049-9FC6-025C3ECB0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8AF17-D647-F646-BFF9-569F20EF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935E-15A8-894C-AE80-FA5E61B6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FBD5A-E7E6-DE44-B8C0-0F5EC868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B8F4-3BEE-494A-9547-E2A83B16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EF2A7-D833-414F-A934-F7D9B1C66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4B34-2D93-1C4A-9144-CC82DC19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BFAF-6FDF-0749-B47E-32C59521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E0D68-5766-914D-A638-F007ACCA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5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6F48-6B44-9342-AD82-6853BB2F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8D82D-C867-EA4E-BE9C-3CA2F9F18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8F9D-62E7-6C45-AC19-11EB069B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62CA-6C8E-FC44-89EA-EA794DE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67469-6029-9740-9857-354D1949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0D04-19E2-9D4C-97FC-B5661891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E84A3-1ADC-2641-8290-6767D938E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0DF6C-8CC5-D841-AD43-D0A938422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FD628-680F-B14E-BFCC-7B2E7194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DFAE9-1150-AD40-A1AD-606A555A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B90FA-D260-F246-AA60-42331CF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5EE3-13C2-B645-8A93-F620BEC2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AB250-BCE1-5745-8EB5-B5928FB5A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0C8D2-09E2-D243-BA3D-A251C15C1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2C219-D8ED-CA43-B7F0-B2BC33288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FF283-7856-8F45-9F98-79E92346D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9B937-1F90-194E-8C61-6A846DED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E7DA0-4AE5-9B48-BCCE-489824B3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89724-2547-174C-BAED-3C8F53D8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7531-F8CE-2448-AD54-901D43DA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3CE2D-B278-4047-9016-97F14906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33716-C9D3-D842-B772-35EA1C0B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23C5C-7E34-D146-9F14-D90C3EBB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B20A6-8A85-4F45-B9FF-E8D08A70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C9FE6-2F35-DD4B-90F3-5E5B0DC1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F491B-FC2E-A74F-833F-C20CCA2C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6048-B749-5F4B-A44E-CA1C978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8D7F-B705-9046-B5E3-1A8DA6112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BBFDE-2F69-A640-9526-4E5B150C2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7308C-57FA-D849-8D2C-61D41D29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30C96-77D6-4A4B-B27B-C28A2612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C6AF0-8FED-4D44-B756-B8F286B9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C6BF-F470-134C-9FEB-640DF904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A3A36-9C08-3E49-A927-D61162CD7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6867B-7271-444E-B8DC-A18EFDC8F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8E0B0-2798-BB4F-A86B-07928CA6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F36C4-386B-5E43-882B-D8EDC516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0DEC9-46FF-FA47-88FC-D2F56614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DB1AF4-C1E7-884C-AE1C-DAB5607E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400E6-E5F9-5644-A25D-63AD767B9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4DCDF-0070-FD42-9568-640BFFDE2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0C88-6D65-E64E-AFA3-7C4681F48220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1D3AB-77AD-E14D-935C-6DDBAA19E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02A5E-1D5C-6B41-8C20-A0F7A52D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9DAB-33AD-2447-A3EE-AAAAC3CE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6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C37344B5-BAFF-3141-BD0A-5A84736D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0" y="43841"/>
            <a:ext cx="11205829" cy="671510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F0679A-A8A2-664B-9075-317EE5F50022}"/>
              </a:ext>
            </a:extLst>
          </p:cNvPr>
          <p:cNvCxnSpPr/>
          <p:nvPr/>
        </p:nvCxnSpPr>
        <p:spPr>
          <a:xfrm>
            <a:off x="1797560" y="1890385"/>
            <a:ext cx="8179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74C83B-4D54-FF41-9F5A-9232DC4D8947}"/>
              </a:ext>
            </a:extLst>
          </p:cNvPr>
          <p:cNvCxnSpPr>
            <a:cxnSpLocks/>
          </p:cNvCxnSpPr>
          <p:nvPr/>
        </p:nvCxnSpPr>
        <p:spPr>
          <a:xfrm>
            <a:off x="1797560" y="174177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139794-0370-0543-81A7-76DCAFD2BE5D}"/>
              </a:ext>
            </a:extLst>
          </p:cNvPr>
          <p:cNvCxnSpPr>
            <a:cxnSpLocks/>
          </p:cNvCxnSpPr>
          <p:nvPr/>
        </p:nvCxnSpPr>
        <p:spPr>
          <a:xfrm>
            <a:off x="1797560" y="1591315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3891FE-ACA7-6D4A-B598-9A3E5F4A88B4}"/>
              </a:ext>
            </a:extLst>
          </p:cNvPr>
          <p:cNvCxnSpPr>
            <a:cxnSpLocks/>
          </p:cNvCxnSpPr>
          <p:nvPr/>
        </p:nvCxnSpPr>
        <p:spPr>
          <a:xfrm>
            <a:off x="1797560" y="1441537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87DF0E-1BFC-E949-8019-04C396BC7FA6}"/>
              </a:ext>
            </a:extLst>
          </p:cNvPr>
          <p:cNvCxnSpPr>
            <a:cxnSpLocks/>
          </p:cNvCxnSpPr>
          <p:nvPr/>
        </p:nvCxnSpPr>
        <p:spPr>
          <a:xfrm flipV="1">
            <a:off x="2930633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61920D-41A5-1845-B9BA-1DEA02A4C0E7}"/>
              </a:ext>
            </a:extLst>
          </p:cNvPr>
          <p:cNvCxnSpPr>
            <a:cxnSpLocks/>
          </p:cNvCxnSpPr>
          <p:nvPr/>
        </p:nvCxnSpPr>
        <p:spPr>
          <a:xfrm flipV="1">
            <a:off x="238195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0728EB-6835-C64D-A5A2-E32AD40DA905}"/>
              </a:ext>
            </a:extLst>
          </p:cNvPr>
          <p:cNvCxnSpPr>
            <a:cxnSpLocks/>
          </p:cNvCxnSpPr>
          <p:nvPr/>
        </p:nvCxnSpPr>
        <p:spPr>
          <a:xfrm flipV="1">
            <a:off x="2106690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48126F-37C2-2646-B279-EA32B37C6912}"/>
              </a:ext>
            </a:extLst>
          </p:cNvPr>
          <p:cNvCxnSpPr>
            <a:cxnSpLocks/>
          </p:cNvCxnSpPr>
          <p:nvPr/>
        </p:nvCxnSpPr>
        <p:spPr>
          <a:xfrm flipV="1">
            <a:off x="2657224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95C0F9-E46B-3849-BA9B-A170475C94B1}"/>
              </a:ext>
            </a:extLst>
          </p:cNvPr>
          <p:cNvCxnSpPr>
            <a:cxnSpLocks/>
          </p:cNvCxnSpPr>
          <p:nvPr/>
        </p:nvCxnSpPr>
        <p:spPr>
          <a:xfrm flipV="1">
            <a:off x="321684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3247E06-4D7C-1643-AD54-A609BED99CF7}"/>
              </a:ext>
            </a:extLst>
          </p:cNvPr>
          <p:cNvCxnSpPr>
            <a:cxnSpLocks/>
          </p:cNvCxnSpPr>
          <p:nvPr/>
        </p:nvCxnSpPr>
        <p:spPr>
          <a:xfrm flipV="1">
            <a:off x="4629998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55058A-AA7C-324A-B25E-8DCF584968F0}"/>
              </a:ext>
            </a:extLst>
          </p:cNvPr>
          <p:cNvCxnSpPr>
            <a:cxnSpLocks/>
          </p:cNvCxnSpPr>
          <p:nvPr/>
        </p:nvCxnSpPr>
        <p:spPr>
          <a:xfrm flipV="1">
            <a:off x="4081322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6FC536-D2B9-F940-AA02-ACC5DB919DEE}"/>
              </a:ext>
            </a:extLst>
          </p:cNvPr>
          <p:cNvCxnSpPr>
            <a:cxnSpLocks/>
          </p:cNvCxnSpPr>
          <p:nvPr/>
        </p:nvCxnSpPr>
        <p:spPr>
          <a:xfrm flipV="1">
            <a:off x="3806055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6F626F2-3A37-9346-A028-2035837F9C81}"/>
              </a:ext>
            </a:extLst>
          </p:cNvPr>
          <p:cNvCxnSpPr>
            <a:cxnSpLocks/>
          </p:cNvCxnSpPr>
          <p:nvPr/>
        </p:nvCxnSpPr>
        <p:spPr>
          <a:xfrm flipV="1">
            <a:off x="4356589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448271-41C2-9249-874F-5B9611F51633}"/>
              </a:ext>
            </a:extLst>
          </p:cNvPr>
          <p:cNvCxnSpPr>
            <a:cxnSpLocks/>
          </p:cNvCxnSpPr>
          <p:nvPr/>
        </p:nvCxnSpPr>
        <p:spPr>
          <a:xfrm flipV="1">
            <a:off x="4916212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9603BAF-ADEE-084E-BC9C-61D6C902E39D}"/>
              </a:ext>
            </a:extLst>
          </p:cNvPr>
          <p:cNvCxnSpPr>
            <a:cxnSpLocks/>
          </p:cNvCxnSpPr>
          <p:nvPr/>
        </p:nvCxnSpPr>
        <p:spPr>
          <a:xfrm flipV="1">
            <a:off x="6346063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09969C-7CF0-2A41-88AE-2C57AB990E78}"/>
              </a:ext>
            </a:extLst>
          </p:cNvPr>
          <p:cNvCxnSpPr>
            <a:cxnSpLocks/>
          </p:cNvCxnSpPr>
          <p:nvPr/>
        </p:nvCxnSpPr>
        <p:spPr>
          <a:xfrm flipV="1">
            <a:off x="579738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02CDAC-4DD4-8A40-BFE8-88B3B2D6B5FC}"/>
              </a:ext>
            </a:extLst>
          </p:cNvPr>
          <p:cNvCxnSpPr>
            <a:cxnSpLocks/>
          </p:cNvCxnSpPr>
          <p:nvPr/>
        </p:nvCxnSpPr>
        <p:spPr>
          <a:xfrm flipV="1">
            <a:off x="5522120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5B94B3E-289B-344F-BF18-3D96D73F39D6}"/>
              </a:ext>
            </a:extLst>
          </p:cNvPr>
          <p:cNvCxnSpPr>
            <a:cxnSpLocks/>
          </p:cNvCxnSpPr>
          <p:nvPr/>
        </p:nvCxnSpPr>
        <p:spPr>
          <a:xfrm flipV="1">
            <a:off x="6072654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810DC1A-F45D-2648-8220-B96A71702BBD}"/>
              </a:ext>
            </a:extLst>
          </p:cNvPr>
          <p:cNvCxnSpPr>
            <a:cxnSpLocks/>
          </p:cNvCxnSpPr>
          <p:nvPr/>
        </p:nvCxnSpPr>
        <p:spPr>
          <a:xfrm flipV="1">
            <a:off x="663227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3A0BA2A-4E06-BB48-A80E-BAB8483268FD}"/>
              </a:ext>
            </a:extLst>
          </p:cNvPr>
          <p:cNvCxnSpPr>
            <a:cxnSpLocks/>
          </p:cNvCxnSpPr>
          <p:nvPr/>
        </p:nvCxnSpPr>
        <p:spPr>
          <a:xfrm flipV="1">
            <a:off x="803707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8182910-BD62-5449-B317-927A55E77D39}"/>
              </a:ext>
            </a:extLst>
          </p:cNvPr>
          <p:cNvCxnSpPr>
            <a:cxnSpLocks/>
          </p:cNvCxnSpPr>
          <p:nvPr/>
        </p:nvCxnSpPr>
        <p:spPr>
          <a:xfrm flipV="1">
            <a:off x="7488401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E3B75BD-5C31-754B-AFD5-70C125B89F5E}"/>
              </a:ext>
            </a:extLst>
          </p:cNvPr>
          <p:cNvCxnSpPr>
            <a:cxnSpLocks/>
          </p:cNvCxnSpPr>
          <p:nvPr/>
        </p:nvCxnSpPr>
        <p:spPr>
          <a:xfrm flipV="1">
            <a:off x="7213134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F9E45D9-4669-EE43-BB14-53094FA17E90}"/>
              </a:ext>
            </a:extLst>
          </p:cNvPr>
          <p:cNvCxnSpPr>
            <a:cxnSpLocks/>
          </p:cNvCxnSpPr>
          <p:nvPr/>
        </p:nvCxnSpPr>
        <p:spPr>
          <a:xfrm flipV="1">
            <a:off x="7763668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B67DCEB-3D89-7B40-9156-8A75DF93F39D}"/>
              </a:ext>
            </a:extLst>
          </p:cNvPr>
          <p:cNvCxnSpPr>
            <a:cxnSpLocks/>
          </p:cNvCxnSpPr>
          <p:nvPr/>
        </p:nvCxnSpPr>
        <p:spPr>
          <a:xfrm flipV="1">
            <a:off x="8323291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353543F-BDCC-1747-9DE7-EF065116F50B}"/>
              </a:ext>
            </a:extLst>
          </p:cNvPr>
          <p:cNvCxnSpPr>
            <a:cxnSpLocks/>
          </p:cNvCxnSpPr>
          <p:nvPr/>
        </p:nvCxnSpPr>
        <p:spPr>
          <a:xfrm flipV="1">
            <a:off x="9772186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310061E-A020-C741-93A1-487570F0E238}"/>
              </a:ext>
            </a:extLst>
          </p:cNvPr>
          <p:cNvCxnSpPr>
            <a:cxnSpLocks/>
          </p:cNvCxnSpPr>
          <p:nvPr/>
        </p:nvCxnSpPr>
        <p:spPr>
          <a:xfrm flipV="1">
            <a:off x="9223510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0570C4A-A8D9-7C43-A53D-233E4D267DF4}"/>
              </a:ext>
            </a:extLst>
          </p:cNvPr>
          <p:cNvCxnSpPr>
            <a:cxnSpLocks/>
          </p:cNvCxnSpPr>
          <p:nvPr/>
        </p:nvCxnSpPr>
        <p:spPr>
          <a:xfrm flipV="1">
            <a:off x="8948243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79043C0-F4CB-5241-BDD6-2031A6916EA0}"/>
              </a:ext>
            </a:extLst>
          </p:cNvPr>
          <p:cNvCxnSpPr>
            <a:cxnSpLocks/>
          </p:cNvCxnSpPr>
          <p:nvPr/>
        </p:nvCxnSpPr>
        <p:spPr>
          <a:xfrm flipV="1">
            <a:off x="949877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A503B1A-B749-664E-87ED-14BAFDA607F1}"/>
              </a:ext>
            </a:extLst>
          </p:cNvPr>
          <p:cNvCxnSpPr>
            <a:cxnSpLocks/>
          </p:cNvCxnSpPr>
          <p:nvPr/>
        </p:nvCxnSpPr>
        <p:spPr>
          <a:xfrm flipV="1">
            <a:off x="10058400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7FB3D79-14D1-304E-B293-104B51550C98}"/>
              </a:ext>
            </a:extLst>
          </p:cNvPr>
          <p:cNvCxnSpPr>
            <a:cxnSpLocks/>
          </p:cNvCxnSpPr>
          <p:nvPr/>
        </p:nvCxnSpPr>
        <p:spPr>
          <a:xfrm>
            <a:off x="1797560" y="2650297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6619CBD-F80F-9F46-B3AF-EA4505484BAD}"/>
              </a:ext>
            </a:extLst>
          </p:cNvPr>
          <p:cNvCxnSpPr>
            <a:cxnSpLocks/>
          </p:cNvCxnSpPr>
          <p:nvPr/>
        </p:nvCxnSpPr>
        <p:spPr>
          <a:xfrm>
            <a:off x="1797560" y="250169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D3D80D6-F601-E844-8363-59B82B935D9F}"/>
              </a:ext>
            </a:extLst>
          </p:cNvPr>
          <p:cNvCxnSpPr>
            <a:cxnSpLocks/>
          </p:cNvCxnSpPr>
          <p:nvPr/>
        </p:nvCxnSpPr>
        <p:spPr>
          <a:xfrm>
            <a:off x="1797560" y="2351227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076F52F-8FC8-2B46-896A-B439567C23D6}"/>
              </a:ext>
            </a:extLst>
          </p:cNvPr>
          <p:cNvCxnSpPr>
            <a:cxnSpLocks/>
          </p:cNvCxnSpPr>
          <p:nvPr/>
        </p:nvCxnSpPr>
        <p:spPr>
          <a:xfrm>
            <a:off x="1797560" y="220144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AD4C494-A0E9-504A-A303-B6D4D865F32F}"/>
              </a:ext>
            </a:extLst>
          </p:cNvPr>
          <p:cNvCxnSpPr>
            <a:cxnSpLocks/>
          </p:cNvCxnSpPr>
          <p:nvPr/>
        </p:nvCxnSpPr>
        <p:spPr>
          <a:xfrm>
            <a:off x="1797560" y="342064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0268001-48CB-834A-BAA5-EE2CA2AD0CCD}"/>
              </a:ext>
            </a:extLst>
          </p:cNvPr>
          <p:cNvCxnSpPr>
            <a:cxnSpLocks/>
          </p:cNvCxnSpPr>
          <p:nvPr/>
        </p:nvCxnSpPr>
        <p:spPr>
          <a:xfrm>
            <a:off x="1797560" y="3272043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4E6F5B8-254B-B842-B916-F25DF03A37F1}"/>
              </a:ext>
            </a:extLst>
          </p:cNvPr>
          <p:cNvCxnSpPr>
            <a:cxnSpLocks/>
          </p:cNvCxnSpPr>
          <p:nvPr/>
        </p:nvCxnSpPr>
        <p:spPr>
          <a:xfrm>
            <a:off x="1797560" y="312157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26D4654-353E-1A4D-8BB0-931681115893}"/>
              </a:ext>
            </a:extLst>
          </p:cNvPr>
          <p:cNvCxnSpPr>
            <a:cxnSpLocks/>
          </p:cNvCxnSpPr>
          <p:nvPr/>
        </p:nvCxnSpPr>
        <p:spPr>
          <a:xfrm>
            <a:off x="1797560" y="297180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3E236AB-04B2-C24C-A7D3-6F7DA57466C5}"/>
              </a:ext>
            </a:extLst>
          </p:cNvPr>
          <p:cNvCxnSpPr>
            <a:cxnSpLocks/>
          </p:cNvCxnSpPr>
          <p:nvPr/>
        </p:nvCxnSpPr>
        <p:spPr>
          <a:xfrm>
            <a:off x="1797560" y="4165947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6B16CEB-4FEC-D74A-8966-715E5433163B}"/>
              </a:ext>
            </a:extLst>
          </p:cNvPr>
          <p:cNvCxnSpPr>
            <a:cxnSpLocks/>
          </p:cNvCxnSpPr>
          <p:nvPr/>
        </p:nvCxnSpPr>
        <p:spPr>
          <a:xfrm>
            <a:off x="1797560" y="401734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06575E9-EE90-7B4C-8FD8-D1F4F208C4C2}"/>
              </a:ext>
            </a:extLst>
          </p:cNvPr>
          <p:cNvCxnSpPr>
            <a:cxnSpLocks/>
          </p:cNvCxnSpPr>
          <p:nvPr/>
        </p:nvCxnSpPr>
        <p:spPr>
          <a:xfrm>
            <a:off x="1797560" y="3866877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4BAADCF-829F-8249-AB10-2182EF752709}"/>
              </a:ext>
            </a:extLst>
          </p:cNvPr>
          <p:cNvCxnSpPr>
            <a:cxnSpLocks/>
          </p:cNvCxnSpPr>
          <p:nvPr/>
        </p:nvCxnSpPr>
        <p:spPr>
          <a:xfrm>
            <a:off x="1797560" y="371709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8173147-0EA0-5D44-96DD-EBB13CEECADD}"/>
              </a:ext>
            </a:extLst>
          </p:cNvPr>
          <p:cNvCxnSpPr>
            <a:cxnSpLocks/>
          </p:cNvCxnSpPr>
          <p:nvPr/>
        </p:nvCxnSpPr>
        <p:spPr>
          <a:xfrm>
            <a:off x="1797560" y="4948824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E0F5905-A612-7D48-B1C0-4453ADF57577}"/>
              </a:ext>
            </a:extLst>
          </p:cNvPr>
          <p:cNvCxnSpPr>
            <a:cxnSpLocks/>
          </p:cNvCxnSpPr>
          <p:nvPr/>
        </p:nvCxnSpPr>
        <p:spPr>
          <a:xfrm>
            <a:off x="1797560" y="4800218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8A73141-530C-AE49-BA46-337E75587A1D}"/>
              </a:ext>
            </a:extLst>
          </p:cNvPr>
          <p:cNvCxnSpPr>
            <a:cxnSpLocks/>
          </p:cNvCxnSpPr>
          <p:nvPr/>
        </p:nvCxnSpPr>
        <p:spPr>
          <a:xfrm>
            <a:off x="1797560" y="4649754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3C46CFC-06E5-584E-9C0C-989217D4E78F}"/>
              </a:ext>
            </a:extLst>
          </p:cNvPr>
          <p:cNvCxnSpPr>
            <a:cxnSpLocks/>
          </p:cNvCxnSpPr>
          <p:nvPr/>
        </p:nvCxnSpPr>
        <p:spPr>
          <a:xfrm>
            <a:off x="1797560" y="4499976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FE45128-A620-634C-BA5F-1DDB000F0A55}"/>
              </a:ext>
            </a:extLst>
          </p:cNvPr>
          <p:cNvCxnSpPr>
            <a:cxnSpLocks/>
          </p:cNvCxnSpPr>
          <p:nvPr/>
        </p:nvCxnSpPr>
        <p:spPr>
          <a:xfrm>
            <a:off x="1797560" y="5700385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9191ED2-5B22-954A-964C-3AA54136BBC0}"/>
              </a:ext>
            </a:extLst>
          </p:cNvPr>
          <p:cNvCxnSpPr>
            <a:cxnSpLocks/>
          </p:cNvCxnSpPr>
          <p:nvPr/>
        </p:nvCxnSpPr>
        <p:spPr>
          <a:xfrm>
            <a:off x="1797560" y="555177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BBDE6A2-BB56-7342-9412-D504A23276F9}"/>
              </a:ext>
            </a:extLst>
          </p:cNvPr>
          <p:cNvCxnSpPr>
            <a:cxnSpLocks/>
          </p:cNvCxnSpPr>
          <p:nvPr/>
        </p:nvCxnSpPr>
        <p:spPr>
          <a:xfrm>
            <a:off x="1797560" y="5401315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66B8B94-5EC5-B840-951D-6E78438EA320}"/>
              </a:ext>
            </a:extLst>
          </p:cNvPr>
          <p:cNvCxnSpPr>
            <a:cxnSpLocks/>
          </p:cNvCxnSpPr>
          <p:nvPr/>
        </p:nvCxnSpPr>
        <p:spPr>
          <a:xfrm>
            <a:off x="1797560" y="5251537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5D24C7BA-4E25-484A-A38E-83DE33701AE3}"/>
              </a:ext>
            </a:extLst>
          </p:cNvPr>
          <p:cNvSpPr/>
          <p:nvPr/>
        </p:nvSpPr>
        <p:spPr>
          <a:xfrm>
            <a:off x="1763065" y="4804850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17DAF4-1596-8F42-8062-CCF96E1C8A3C}"/>
              </a:ext>
            </a:extLst>
          </p:cNvPr>
          <p:cNvSpPr/>
          <p:nvPr/>
        </p:nvSpPr>
        <p:spPr>
          <a:xfrm>
            <a:off x="2076368" y="3572007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09B4593-8A14-1648-AA60-7C0DE1183E00}"/>
              </a:ext>
            </a:extLst>
          </p:cNvPr>
          <p:cNvSpPr/>
          <p:nvPr/>
        </p:nvSpPr>
        <p:spPr>
          <a:xfrm>
            <a:off x="2341523" y="3442647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691DFDE1-6DA4-7146-87A3-5203B9EA0736}"/>
              </a:ext>
            </a:extLst>
          </p:cNvPr>
          <p:cNvSpPr/>
          <p:nvPr/>
        </p:nvSpPr>
        <p:spPr>
          <a:xfrm>
            <a:off x="2614554" y="3341024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80E26C0-2EB9-2C45-8B9B-8C52AE8D15C4}"/>
              </a:ext>
            </a:extLst>
          </p:cNvPr>
          <p:cNvSpPr/>
          <p:nvPr/>
        </p:nvSpPr>
        <p:spPr>
          <a:xfrm>
            <a:off x="2888077" y="3231249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9631465C-7AC4-0A46-945A-80E9F2EF5121}"/>
              </a:ext>
            </a:extLst>
          </p:cNvPr>
          <p:cNvSpPr/>
          <p:nvPr/>
        </p:nvSpPr>
        <p:spPr>
          <a:xfrm>
            <a:off x="3180390" y="3115392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EBDB2BB-BF08-C546-B24E-56EBB6BCE64B}"/>
              </a:ext>
            </a:extLst>
          </p:cNvPr>
          <p:cNvSpPr/>
          <p:nvPr/>
        </p:nvSpPr>
        <p:spPr>
          <a:xfrm>
            <a:off x="3470779" y="3026879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5328F9B8-F9D5-E048-BE2A-ADE31AC1C859}"/>
              </a:ext>
            </a:extLst>
          </p:cNvPr>
          <p:cNvSpPr/>
          <p:nvPr/>
        </p:nvSpPr>
        <p:spPr>
          <a:xfrm>
            <a:off x="3762234" y="2995805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E51EC80-9A2D-7545-9DEC-A5C2664CA2D3}"/>
              </a:ext>
            </a:extLst>
          </p:cNvPr>
          <p:cNvSpPr/>
          <p:nvPr/>
        </p:nvSpPr>
        <p:spPr>
          <a:xfrm>
            <a:off x="4037018" y="2965850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8BDB3B0B-0B9E-394B-AC50-C50AB754A325}"/>
              </a:ext>
            </a:extLst>
          </p:cNvPr>
          <p:cNvSpPr/>
          <p:nvPr/>
        </p:nvSpPr>
        <p:spPr>
          <a:xfrm>
            <a:off x="4319067" y="2945460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7CFDBFF-33E5-F743-A108-5DE2B6290FE5}"/>
              </a:ext>
            </a:extLst>
          </p:cNvPr>
          <p:cNvSpPr/>
          <p:nvPr/>
        </p:nvSpPr>
        <p:spPr>
          <a:xfrm>
            <a:off x="4589573" y="2938015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42E8826-51C1-B449-BE7D-E45128214D50}"/>
              </a:ext>
            </a:extLst>
          </p:cNvPr>
          <p:cNvSpPr/>
          <p:nvPr/>
        </p:nvSpPr>
        <p:spPr>
          <a:xfrm>
            <a:off x="4875540" y="2924219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4BBA15A-9591-7944-9B22-761B19EB298F}"/>
              </a:ext>
            </a:extLst>
          </p:cNvPr>
          <p:cNvSpPr/>
          <p:nvPr/>
        </p:nvSpPr>
        <p:spPr>
          <a:xfrm>
            <a:off x="5178494" y="2897305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801138F3-038B-4F42-9C28-A8C65CEA585A}"/>
              </a:ext>
            </a:extLst>
          </p:cNvPr>
          <p:cNvSpPr/>
          <p:nvPr/>
        </p:nvSpPr>
        <p:spPr>
          <a:xfrm>
            <a:off x="5481447" y="2869986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22D125B-805F-2A4F-BCBA-80444AF014B0}"/>
              </a:ext>
            </a:extLst>
          </p:cNvPr>
          <p:cNvSpPr/>
          <p:nvPr/>
        </p:nvSpPr>
        <p:spPr>
          <a:xfrm>
            <a:off x="5753252" y="2858545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D73B12CD-6250-A24B-9620-F7F17595D63B}"/>
              </a:ext>
            </a:extLst>
          </p:cNvPr>
          <p:cNvSpPr/>
          <p:nvPr/>
        </p:nvSpPr>
        <p:spPr>
          <a:xfrm>
            <a:off x="6031518" y="2825882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83F53F45-0524-6049-A540-B94896BB0E29}"/>
              </a:ext>
            </a:extLst>
          </p:cNvPr>
          <p:cNvSpPr/>
          <p:nvPr/>
        </p:nvSpPr>
        <p:spPr>
          <a:xfrm>
            <a:off x="6309784" y="2791702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A83D528-4B51-6548-833A-26FAB425E26A}"/>
              </a:ext>
            </a:extLst>
          </p:cNvPr>
          <p:cNvSpPr/>
          <p:nvPr/>
        </p:nvSpPr>
        <p:spPr>
          <a:xfrm>
            <a:off x="6591605" y="2757431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38CAFB9F-03CB-D84B-B8EE-E7F614C02604}"/>
              </a:ext>
            </a:extLst>
          </p:cNvPr>
          <p:cNvSpPr/>
          <p:nvPr/>
        </p:nvSpPr>
        <p:spPr>
          <a:xfrm>
            <a:off x="6888049" y="2716721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2C7BAFCA-E39A-5A47-A2E7-30CEC7DDCAE3}"/>
              </a:ext>
            </a:extLst>
          </p:cNvPr>
          <p:cNvSpPr/>
          <p:nvPr/>
        </p:nvSpPr>
        <p:spPr>
          <a:xfrm>
            <a:off x="7174262" y="2669089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C53B3566-75E4-9740-8663-074E8E4F3756}"/>
              </a:ext>
            </a:extLst>
          </p:cNvPr>
          <p:cNvSpPr/>
          <p:nvPr/>
        </p:nvSpPr>
        <p:spPr>
          <a:xfrm>
            <a:off x="7444266" y="2607961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F9F21CB-9D16-2348-8A1F-8AB87A29F5DE}"/>
              </a:ext>
            </a:extLst>
          </p:cNvPr>
          <p:cNvSpPr/>
          <p:nvPr/>
        </p:nvSpPr>
        <p:spPr>
          <a:xfrm>
            <a:off x="7722996" y="2528607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871FBD4-867C-DA4D-BA75-1183B3801B78}"/>
              </a:ext>
            </a:extLst>
          </p:cNvPr>
          <p:cNvSpPr/>
          <p:nvPr/>
        </p:nvSpPr>
        <p:spPr>
          <a:xfrm>
            <a:off x="7994521" y="2353849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8858249F-5405-B244-AE89-B088F7FEC52F}"/>
              </a:ext>
            </a:extLst>
          </p:cNvPr>
          <p:cNvSpPr/>
          <p:nvPr/>
        </p:nvSpPr>
        <p:spPr>
          <a:xfrm>
            <a:off x="8282619" y="1858846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2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C37344B5-BAFF-3141-BD0A-5A84736D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0" y="43841"/>
            <a:ext cx="11205829" cy="671510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74C83B-4D54-FF41-9F5A-9232DC4D8947}"/>
              </a:ext>
            </a:extLst>
          </p:cNvPr>
          <p:cNvCxnSpPr>
            <a:cxnSpLocks/>
          </p:cNvCxnSpPr>
          <p:nvPr/>
        </p:nvCxnSpPr>
        <p:spPr>
          <a:xfrm>
            <a:off x="1797720" y="138617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139794-0370-0543-81A7-76DCAFD2BE5D}"/>
              </a:ext>
            </a:extLst>
          </p:cNvPr>
          <p:cNvCxnSpPr>
            <a:cxnSpLocks/>
          </p:cNvCxnSpPr>
          <p:nvPr/>
        </p:nvCxnSpPr>
        <p:spPr>
          <a:xfrm>
            <a:off x="1797720" y="1746890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3891FE-ACA7-6D4A-B598-9A3E5F4A88B4}"/>
              </a:ext>
            </a:extLst>
          </p:cNvPr>
          <p:cNvCxnSpPr>
            <a:cxnSpLocks/>
          </p:cNvCxnSpPr>
          <p:nvPr/>
        </p:nvCxnSpPr>
        <p:spPr>
          <a:xfrm>
            <a:off x="1797720" y="1476462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87DF0E-1BFC-E949-8019-04C396BC7FA6}"/>
              </a:ext>
            </a:extLst>
          </p:cNvPr>
          <p:cNvCxnSpPr>
            <a:cxnSpLocks/>
          </p:cNvCxnSpPr>
          <p:nvPr/>
        </p:nvCxnSpPr>
        <p:spPr>
          <a:xfrm flipV="1">
            <a:off x="2930633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61920D-41A5-1845-B9BA-1DEA02A4C0E7}"/>
              </a:ext>
            </a:extLst>
          </p:cNvPr>
          <p:cNvCxnSpPr>
            <a:cxnSpLocks/>
          </p:cNvCxnSpPr>
          <p:nvPr/>
        </p:nvCxnSpPr>
        <p:spPr>
          <a:xfrm flipV="1">
            <a:off x="238195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0728EB-6835-C64D-A5A2-E32AD40DA905}"/>
              </a:ext>
            </a:extLst>
          </p:cNvPr>
          <p:cNvCxnSpPr>
            <a:cxnSpLocks/>
          </p:cNvCxnSpPr>
          <p:nvPr/>
        </p:nvCxnSpPr>
        <p:spPr>
          <a:xfrm flipV="1">
            <a:off x="2106690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48126F-37C2-2646-B279-EA32B37C6912}"/>
              </a:ext>
            </a:extLst>
          </p:cNvPr>
          <p:cNvCxnSpPr>
            <a:cxnSpLocks/>
          </p:cNvCxnSpPr>
          <p:nvPr/>
        </p:nvCxnSpPr>
        <p:spPr>
          <a:xfrm flipV="1">
            <a:off x="2657224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95C0F9-E46B-3849-BA9B-A170475C94B1}"/>
              </a:ext>
            </a:extLst>
          </p:cNvPr>
          <p:cNvCxnSpPr>
            <a:cxnSpLocks/>
          </p:cNvCxnSpPr>
          <p:nvPr/>
        </p:nvCxnSpPr>
        <p:spPr>
          <a:xfrm flipV="1">
            <a:off x="321684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3247E06-4D7C-1643-AD54-A609BED99CF7}"/>
              </a:ext>
            </a:extLst>
          </p:cNvPr>
          <p:cNvCxnSpPr>
            <a:cxnSpLocks/>
          </p:cNvCxnSpPr>
          <p:nvPr/>
        </p:nvCxnSpPr>
        <p:spPr>
          <a:xfrm flipV="1">
            <a:off x="4629998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55058A-AA7C-324A-B25E-8DCF584968F0}"/>
              </a:ext>
            </a:extLst>
          </p:cNvPr>
          <p:cNvCxnSpPr>
            <a:cxnSpLocks/>
          </p:cNvCxnSpPr>
          <p:nvPr/>
        </p:nvCxnSpPr>
        <p:spPr>
          <a:xfrm flipV="1">
            <a:off x="4081322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6FC536-D2B9-F940-AA02-ACC5DB919DEE}"/>
              </a:ext>
            </a:extLst>
          </p:cNvPr>
          <p:cNvCxnSpPr>
            <a:cxnSpLocks/>
          </p:cNvCxnSpPr>
          <p:nvPr/>
        </p:nvCxnSpPr>
        <p:spPr>
          <a:xfrm flipV="1">
            <a:off x="3806055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6F626F2-3A37-9346-A028-2035837F9C81}"/>
              </a:ext>
            </a:extLst>
          </p:cNvPr>
          <p:cNvCxnSpPr>
            <a:cxnSpLocks/>
          </p:cNvCxnSpPr>
          <p:nvPr/>
        </p:nvCxnSpPr>
        <p:spPr>
          <a:xfrm flipV="1">
            <a:off x="4356589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448271-41C2-9249-874F-5B9611F51633}"/>
              </a:ext>
            </a:extLst>
          </p:cNvPr>
          <p:cNvCxnSpPr>
            <a:cxnSpLocks/>
          </p:cNvCxnSpPr>
          <p:nvPr/>
        </p:nvCxnSpPr>
        <p:spPr>
          <a:xfrm flipV="1">
            <a:off x="4916212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9603BAF-ADEE-084E-BC9C-61D6C902E39D}"/>
              </a:ext>
            </a:extLst>
          </p:cNvPr>
          <p:cNvCxnSpPr>
            <a:cxnSpLocks/>
          </p:cNvCxnSpPr>
          <p:nvPr/>
        </p:nvCxnSpPr>
        <p:spPr>
          <a:xfrm flipV="1">
            <a:off x="6346063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09969C-7CF0-2A41-88AE-2C57AB990E78}"/>
              </a:ext>
            </a:extLst>
          </p:cNvPr>
          <p:cNvCxnSpPr>
            <a:cxnSpLocks/>
          </p:cNvCxnSpPr>
          <p:nvPr/>
        </p:nvCxnSpPr>
        <p:spPr>
          <a:xfrm flipV="1">
            <a:off x="579738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02CDAC-4DD4-8A40-BFE8-88B3B2D6B5FC}"/>
              </a:ext>
            </a:extLst>
          </p:cNvPr>
          <p:cNvCxnSpPr>
            <a:cxnSpLocks/>
          </p:cNvCxnSpPr>
          <p:nvPr/>
        </p:nvCxnSpPr>
        <p:spPr>
          <a:xfrm flipV="1">
            <a:off x="5522120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5B94B3E-289B-344F-BF18-3D96D73F39D6}"/>
              </a:ext>
            </a:extLst>
          </p:cNvPr>
          <p:cNvCxnSpPr>
            <a:cxnSpLocks/>
          </p:cNvCxnSpPr>
          <p:nvPr/>
        </p:nvCxnSpPr>
        <p:spPr>
          <a:xfrm flipV="1">
            <a:off x="6072654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810DC1A-F45D-2648-8220-B96A71702BBD}"/>
              </a:ext>
            </a:extLst>
          </p:cNvPr>
          <p:cNvCxnSpPr>
            <a:cxnSpLocks/>
          </p:cNvCxnSpPr>
          <p:nvPr/>
        </p:nvCxnSpPr>
        <p:spPr>
          <a:xfrm flipV="1">
            <a:off x="663227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3A0BA2A-4E06-BB48-A80E-BAB8483268FD}"/>
              </a:ext>
            </a:extLst>
          </p:cNvPr>
          <p:cNvCxnSpPr>
            <a:cxnSpLocks/>
          </p:cNvCxnSpPr>
          <p:nvPr/>
        </p:nvCxnSpPr>
        <p:spPr>
          <a:xfrm flipV="1">
            <a:off x="803707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8182910-BD62-5449-B317-927A55E77D39}"/>
              </a:ext>
            </a:extLst>
          </p:cNvPr>
          <p:cNvCxnSpPr>
            <a:cxnSpLocks/>
          </p:cNvCxnSpPr>
          <p:nvPr/>
        </p:nvCxnSpPr>
        <p:spPr>
          <a:xfrm flipV="1">
            <a:off x="7488401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E3B75BD-5C31-754B-AFD5-70C125B89F5E}"/>
              </a:ext>
            </a:extLst>
          </p:cNvPr>
          <p:cNvCxnSpPr>
            <a:cxnSpLocks/>
          </p:cNvCxnSpPr>
          <p:nvPr/>
        </p:nvCxnSpPr>
        <p:spPr>
          <a:xfrm flipV="1">
            <a:off x="7213134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F9E45D9-4669-EE43-BB14-53094FA17E90}"/>
              </a:ext>
            </a:extLst>
          </p:cNvPr>
          <p:cNvCxnSpPr>
            <a:cxnSpLocks/>
          </p:cNvCxnSpPr>
          <p:nvPr/>
        </p:nvCxnSpPr>
        <p:spPr>
          <a:xfrm flipV="1">
            <a:off x="7763668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B67DCEB-3D89-7B40-9156-8A75DF93F39D}"/>
              </a:ext>
            </a:extLst>
          </p:cNvPr>
          <p:cNvCxnSpPr>
            <a:cxnSpLocks/>
          </p:cNvCxnSpPr>
          <p:nvPr/>
        </p:nvCxnSpPr>
        <p:spPr>
          <a:xfrm flipV="1">
            <a:off x="8323291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353543F-BDCC-1747-9DE7-EF065116F50B}"/>
              </a:ext>
            </a:extLst>
          </p:cNvPr>
          <p:cNvCxnSpPr>
            <a:cxnSpLocks/>
          </p:cNvCxnSpPr>
          <p:nvPr/>
        </p:nvCxnSpPr>
        <p:spPr>
          <a:xfrm flipV="1">
            <a:off x="9772186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310061E-A020-C741-93A1-487570F0E238}"/>
              </a:ext>
            </a:extLst>
          </p:cNvPr>
          <p:cNvCxnSpPr>
            <a:cxnSpLocks/>
          </p:cNvCxnSpPr>
          <p:nvPr/>
        </p:nvCxnSpPr>
        <p:spPr>
          <a:xfrm flipV="1">
            <a:off x="9223510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0570C4A-A8D9-7C43-A53D-233E4D267DF4}"/>
              </a:ext>
            </a:extLst>
          </p:cNvPr>
          <p:cNvCxnSpPr>
            <a:cxnSpLocks/>
          </p:cNvCxnSpPr>
          <p:nvPr/>
        </p:nvCxnSpPr>
        <p:spPr>
          <a:xfrm flipV="1">
            <a:off x="8948243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79043C0-F4CB-5241-BDD6-2031A6916EA0}"/>
              </a:ext>
            </a:extLst>
          </p:cNvPr>
          <p:cNvCxnSpPr>
            <a:cxnSpLocks/>
          </p:cNvCxnSpPr>
          <p:nvPr/>
        </p:nvCxnSpPr>
        <p:spPr>
          <a:xfrm flipV="1">
            <a:off x="9498777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A503B1A-B749-664E-87ED-14BAFDA607F1}"/>
              </a:ext>
            </a:extLst>
          </p:cNvPr>
          <p:cNvCxnSpPr>
            <a:cxnSpLocks/>
          </p:cNvCxnSpPr>
          <p:nvPr/>
        </p:nvCxnSpPr>
        <p:spPr>
          <a:xfrm flipV="1">
            <a:off x="10058400" y="1283918"/>
            <a:ext cx="0" cy="45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5D24C7BA-4E25-484A-A38E-83DE33701AE3}"/>
              </a:ext>
            </a:extLst>
          </p:cNvPr>
          <p:cNvSpPr/>
          <p:nvPr/>
        </p:nvSpPr>
        <p:spPr>
          <a:xfrm>
            <a:off x="1760429" y="5828963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17DAF4-1596-8F42-8062-CCF96E1C8A3C}"/>
              </a:ext>
            </a:extLst>
          </p:cNvPr>
          <p:cNvSpPr/>
          <p:nvPr/>
        </p:nvSpPr>
        <p:spPr>
          <a:xfrm>
            <a:off x="2069482" y="5635539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09B4593-8A14-1648-AA60-7C0DE1183E00}"/>
              </a:ext>
            </a:extLst>
          </p:cNvPr>
          <p:cNvSpPr/>
          <p:nvPr/>
        </p:nvSpPr>
        <p:spPr>
          <a:xfrm>
            <a:off x="2340537" y="5465703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691DFDE1-6DA4-7146-87A3-5203B9EA0736}"/>
              </a:ext>
            </a:extLst>
          </p:cNvPr>
          <p:cNvSpPr/>
          <p:nvPr/>
        </p:nvSpPr>
        <p:spPr>
          <a:xfrm>
            <a:off x="2619521" y="5291650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80E26C0-2EB9-2C45-8B9B-8C52AE8D15C4}"/>
              </a:ext>
            </a:extLst>
          </p:cNvPr>
          <p:cNvSpPr/>
          <p:nvPr/>
        </p:nvSpPr>
        <p:spPr>
          <a:xfrm>
            <a:off x="2891060" y="5110675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9631465C-7AC4-0A46-945A-80E9F2EF5121}"/>
              </a:ext>
            </a:extLst>
          </p:cNvPr>
          <p:cNvSpPr/>
          <p:nvPr/>
        </p:nvSpPr>
        <p:spPr>
          <a:xfrm>
            <a:off x="3176175" y="4937817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EBDB2BB-BF08-C546-B24E-56EBB6BCE64B}"/>
              </a:ext>
            </a:extLst>
          </p:cNvPr>
          <p:cNvSpPr/>
          <p:nvPr/>
        </p:nvSpPr>
        <p:spPr>
          <a:xfrm>
            <a:off x="3477125" y="4745034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5328F9B8-F9D5-E048-BE2A-ADE31AC1C859}"/>
              </a:ext>
            </a:extLst>
          </p:cNvPr>
          <p:cNvSpPr/>
          <p:nvPr/>
        </p:nvSpPr>
        <p:spPr>
          <a:xfrm>
            <a:off x="3763232" y="4551633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E51EC80-9A2D-7545-9DEC-A5C2664CA2D3}"/>
              </a:ext>
            </a:extLst>
          </p:cNvPr>
          <p:cNvSpPr/>
          <p:nvPr/>
        </p:nvSpPr>
        <p:spPr>
          <a:xfrm>
            <a:off x="4037187" y="4385698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8BDB3B0B-0B9E-394B-AC50-C50AB754A325}"/>
              </a:ext>
            </a:extLst>
          </p:cNvPr>
          <p:cNvSpPr/>
          <p:nvPr/>
        </p:nvSpPr>
        <p:spPr>
          <a:xfrm>
            <a:off x="4315227" y="4206112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7CFDBFF-33E5-F743-A108-5DE2B6290FE5}"/>
              </a:ext>
            </a:extLst>
          </p:cNvPr>
          <p:cNvSpPr/>
          <p:nvPr/>
        </p:nvSpPr>
        <p:spPr>
          <a:xfrm>
            <a:off x="4583055" y="4032382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42E8826-51C1-B449-BE7D-E45128214D50}"/>
              </a:ext>
            </a:extLst>
          </p:cNvPr>
          <p:cNvSpPr/>
          <p:nvPr/>
        </p:nvSpPr>
        <p:spPr>
          <a:xfrm>
            <a:off x="4875540" y="3847540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4BBA15A-9591-7944-9B22-761B19EB298F}"/>
              </a:ext>
            </a:extLst>
          </p:cNvPr>
          <p:cNvSpPr/>
          <p:nvPr/>
        </p:nvSpPr>
        <p:spPr>
          <a:xfrm>
            <a:off x="5178494" y="3653949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801138F3-038B-4F42-9C28-A8C65CEA585A}"/>
              </a:ext>
            </a:extLst>
          </p:cNvPr>
          <p:cNvSpPr/>
          <p:nvPr/>
        </p:nvSpPr>
        <p:spPr>
          <a:xfrm>
            <a:off x="5487684" y="3458049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22D125B-805F-2A4F-BCBA-80444AF014B0}"/>
              </a:ext>
            </a:extLst>
          </p:cNvPr>
          <p:cNvSpPr/>
          <p:nvPr/>
        </p:nvSpPr>
        <p:spPr>
          <a:xfrm>
            <a:off x="5762951" y="3277489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D73B12CD-6250-A24B-9620-F7F17595D63B}"/>
              </a:ext>
            </a:extLst>
          </p:cNvPr>
          <p:cNvSpPr/>
          <p:nvPr/>
        </p:nvSpPr>
        <p:spPr>
          <a:xfrm>
            <a:off x="6033864" y="3108298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83F53F45-0524-6049-A540-B94896BB0E29}"/>
              </a:ext>
            </a:extLst>
          </p:cNvPr>
          <p:cNvSpPr/>
          <p:nvPr/>
        </p:nvSpPr>
        <p:spPr>
          <a:xfrm>
            <a:off x="6306082" y="2930658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A83D528-4B51-6548-833A-26FAB425E26A}"/>
              </a:ext>
            </a:extLst>
          </p:cNvPr>
          <p:cNvSpPr/>
          <p:nvPr/>
        </p:nvSpPr>
        <p:spPr>
          <a:xfrm>
            <a:off x="6590909" y="2744716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38CAFB9F-03CB-D84B-B8EE-E7F614C02604}"/>
              </a:ext>
            </a:extLst>
          </p:cNvPr>
          <p:cNvSpPr/>
          <p:nvPr/>
        </p:nvSpPr>
        <p:spPr>
          <a:xfrm>
            <a:off x="6893992" y="2551597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2C7BAFCA-E39A-5A47-A2E7-30CEC7DDCAE3}"/>
              </a:ext>
            </a:extLst>
          </p:cNvPr>
          <p:cNvSpPr/>
          <p:nvPr/>
        </p:nvSpPr>
        <p:spPr>
          <a:xfrm>
            <a:off x="7166604" y="2386978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C53B3566-75E4-9740-8663-074E8E4F3756}"/>
              </a:ext>
            </a:extLst>
          </p:cNvPr>
          <p:cNvSpPr/>
          <p:nvPr/>
        </p:nvSpPr>
        <p:spPr>
          <a:xfrm>
            <a:off x="7453965" y="2201336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F9F21CB-9D16-2348-8A1F-8AB87A29F5DE}"/>
              </a:ext>
            </a:extLst>
          </p:cNvPr>
          <p:cNvSpPr/>
          <p:nvPr/>
        </p:nvSpPr>
        <p:spPr>
          <a:xfrm>
            <a:off x="7725148" y="2015392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871FBD4-867C-DA4D-BA75-1183B3801B78}"/>
              </a:ext>
            </a:extLst>
          </p:cNvPr>
          <p:cNvSpPr/>
          <p:nvPr/>
        </p:nvSpPr>
        <p:spPr>
          <a:xfrm>
            <a:off x="7992028" y="1849216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8858249F-5405-B244-AE89-B088F7FEC52F}"/>
              </a:ext>
            </a:extLst>
          </p:cNvPr>
          <p:cNvSpPr/>
          <p:nvPr/>
        </p:nvSpPr>
        <p:spPr>
          <a:xfrm>
            <a:off x="8281929" y="1680392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D46902E-9D12-664C-A45C-540EBF8BB9EA}"/>
              </a:ext>
            </a:extLst>
          </p:cNvPr>
          <p:cNvCxnSpPr>
            <a:cxnSpLocks/>
          </p:cNvCxnSpPr>
          <p:nvPr/>
        </p:nvCxnSpPr>
        <p:spPr>
          <a:xfrm>
            <a:off x="1797720" y="1567154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6B5C61E-1130-3D49-A78E-F155BA0D29D0}"/>
              </a:ext>
            </a:extLst>
          </p:cNvPr>
          <p:cNvCxnSpPr>
            <a:cxnSpLocks/>
          </p:cNvCxnSpPr>
          <p:nvPr/>
        </p:nvCxnSpPr>
        <p:spPr>
          <a:xfrm>
            <a:off x="1797720" y="165922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D615AF-A0B0-B64F-9D65-E67A63DACFB3}"/>
              </a:ext>
            </a:extLst>
          </p:cNvPr>
          <p:cNvCxnSpPr>
            <a:cxnSpLocks/>
          </p:cNvCxnSpPr>
          <p:nvPr/>
        </p:nvCxnSpPr>
        <p:spPr>
          <a:xfrm>
            <a:off x="1797560" y="1840204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2F894C8-C3B2-B940-9262-ECC84C2A7528}"/>
              </a:ext>
            </a:extLst>
          </p:cNvPr>
          <p:cNvCxnSpPr>
            <a:cxnSpLocks/>
          </p:cNvCxnSpPr>
          <p:nvPr/>
        </p:nvCxnSpPr>
        <p:spPr>
          <a:xfrm>
            <a:off x="1797560" y="2200915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C05EF39-ACAF-9D44-81E0-7EFD6306E1F6}"/>
              </a:ext>
            </a:extLst>
          </p:cNvPr>
          <p:cNvCxnSpPr>
            <a:cxnSpLocks/>
          </p:cNvCxnSpPr>
          <p:nvPr/>
        </p:nvCxnSpPr>
        <p:spPr>
          <a:xfrm>
            <a:off x="1797560" y="1930487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431F4D8-8D16-4740-9854-9B5E326BB740}"/>
              </a:ext>
            </a:extLst>
          </p:cNvPr>
          <p:cNvCxnSpPr>
            <a:cxnSpLocks/>
          </p:cNvCxnSpPr>
          <p:nvPr/>
        </p:nvCxnSpPr>
        <p:spPr>
          <a:xfrm>
            <a:off x="1797560" y="202117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81CEA6E-6874-EC4C-9862-51CFB7319F72}"/>
              </a:ext>
            </a:extLst>
          </p:cNvPr>
          <p:cNvCxnSpPr>
            <a:cxnSpLocks/>
          </p:cNvCxnSpPr>
          <p:nvPr/>
        </p:nvCxnSpPr>
        <p:spPr>
          <a:xfrm>
            <a:off x="1797560" y="2113254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B8B6EAF-C9D2-A747-98C4-F0BFDFF051EE}"/>
              </a:ext>
            </a:extLst>
          </p:cNvPr>
          <p:cNvCxnSpPr>
            <a:cxnSpLocks/>
          </p:cNvCxnSpPr>
          <p:nvPr/>
        </p:nvCxnSpPr>
        <p:spPr>
          <a:xfrm>
            <a:off x="1797559" y="2308378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08BF162-3598-1641-9C7B-3FB88849A486}"/>
              </a:ext>
            </a:extLst>
          </p:cNvPr>
          <p:cNvCxnSpPr>
            <a:cxnSpLocks/>
          </p:cNvCxnSpPr>
          <p:nvPr/>
        </p:nvCxnSpPr>
        <p:spPr>
          <a:xfrm>
            <a:off x="1797559" y="266908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C95D037-A1A2-CC44-8E16-3B90C0DB6F86}"/>
              </a:ext>
            </a:extLst>
          </p:cNvPr>
          <p:cNvCxnSpPr>
            <a:cxnSpLocks/>
          </p:cNvCxnSpPr>
          <p:nvPr/>
        </p:nvCxnSpPr>
        <p:spPr>
          <a:xfrm>
            <a:off x="1797555" y="2394558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FFDC56F-25D1-7443-A277-7DDE00BCE4D0}"/>
              </a:ext>
            </a:extLst>
          </p:cNvPr>
          <p:cNvCxnSpPr>
            <a:cxnSpLocks/>
          </p:cNvCxnSpPr>
          <p:nvPr/>
        </p:nvCxnSpPr>
        <p:spPr>
          <a:xfrm>
            <a:off x="1797559" y="2489353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5735DB2-6594-5345-88F2-4C25DC25B1D7}"/>
              </a:ext>
            </a:extLst>
          </p:cNvPr>
          <p:cNvCxnSpPr>
            <a:cxnSpLocks/>
          </p:cNvCxnSpPr>
          <p:nvPr/>
        </p:nvCxnSpPr>
        <p:spPr>
          <a:xfrm>
            <a:off x="1797559" y="2581428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3DB2EA2-B246-984D-A903-4AC4E0A10F17}"/>
              </a:ext>
            </a:extLst>
          </p:cNvPr>
          <p:cNvCxnSpPr>
            <a:cxnSpLocks/>
          </p:cNvCxnSpPr>
          <p:nvPr/>
        </p:nvCxnSpPr>
        <p:spPr>
          <a:xfrm>
            <a:off x="1797558" y="2757752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2DADBCA-DFCE-2C48-9F71-8641D0001094}"/>
              </a:ext>
            </a:extLst>
          </p:cNvPr>
          <p:cNvCxnSpPr>
            <a:cxnSpLocks/>
          </p:cNvCxnSpPr>
          <p:nvPr/>
        </p:nvCxnSpPr>
        <p:spPr>
          <a:xfrm>
            <a:off x="1797558" y="3118463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B97CB46-6809-F943-A8D9-EA896554BE15}"/>
              </a:ext>
            </a:extLst>
          </p:cNvPr>
          <p:cNvCxnSpPr>
            <a:cxnSpLocks/>
          </p:cNvCxnSpPr>
          <p:nvPr/>
        </p:nvCxnSpPr>
        <p:spPr>
          <a:xfrm>
            <a:off x="1797558" y="2848035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B6CD656-0953-0140-B63E-66C956B09966}"/>
              </a:ext>
            </a:extLst>
          </p:cNvPr>
          <p:cNvCxnSpPr>
            <a:cxnSpLocks/>
          </p:cNvCxnSpPr>
          <p:nvPr/>
        </p:nvCxnSpPr>
        <p:spPr>
          <a:xfrm>
            <a:off x="1797558" y="2938727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68228B9-7F66-8845-9B80-EAC1E4FDC653}"/>
              </a:ext>
            </a:extLst>
          </p:cNvPr>
          <p:cNvCxnSpPr>
            <a:cxnSpLocks/>
          </p:cNvCxnSpPr>
          <p:nvPr/>
        </p:nvCxnSpPr>
        <p:spPr>
          <a:xfrm>
            <a:off x="1797558" y="3030802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7F67302-BEC1-0F4D-A87C-34C4BFA8B2C0}"/>
              </a:ext>
            </a:extLst>
          </p:cNvPr>
          <p:cNvCxnSpPr>
            <a:cxnSpLocks/>
          </p:cNvCxnSpPr>
          <p:nvPr/>
        </p:nvCxnSpPr>
        <p:spPr>
          <a:xfrm>
            <a:off x="1797557" y="3211296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3EEBABA-92F8-5D44-A00E-3C00D0EC8000}"/>
              </a:ext>
            </a:extLst>
          </p:cNvPr>
          <p:cNvCxnSpPr>
            <a:cxnSpLocks/>
          </p:cNvCxnSpPr>
          <p:nvPr/>
        </p:nvCxnSpPr>
        <p:spPr>
          <a:xfrm>
            <a:off x="1797557" y="3572007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D47919A-5878-4444-A634-BD9D52FE8E3B}"/>
              </a:ext>
            </a:extLst>
          </p:cNvPr>
          <p:cNvCxnSpPr>
            <a:cxnSpLocks/>
          </p:cNvCxnSpPr>
          <p:nvPr/>
        </p:nvCxnSpPr>
        <p:spPr>
          <a:xfrm>
            <a:off x="1797557" y="330157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81570E1-E395-7E4C-8DAB-D603724F2345}"/>
              </a:ext>
            </a:extLst>
          </p:cNvPr>
          <p:cNvCxnSpPr>
            <a:cxnSpLocks/>
          </p:cNvCxnSpPr>
          <p:nvPr/>
        </p:nvCxnSpPr>
        <p:spPr>
          <a:xfrm>
            <a:off x="1797557" y="339227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7996F8F-F070-8B4A-B837-7BA3913940F5}"/>
              </a:ext>
            </a:extLst>
          </p:cNvPr>
          <p:cNvCxnSpPr>
            <a:cxnSpLocks/>
          </p:cNvCxnSpPr>
          <p:nvPr/>
        </p:nvCxnSpPr>
        <p:spPr>
          <a:xfrm>
            <a:off x="1797557" y="3484346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6806977-38B0-2245-886F-D8A3ADAA16A5}"/>
              </a:ext>
            </a:extLst>
          </p:cNvPr>
          <p:cNvCxnSpPr>
            <a:cxnSpLocks/>
          </p:cNvCxnSpPr>
          <p:nvPr/>
        </p:nvCxnSpPr>
        <p:spPr>
          <a:xfrm>
            <a:off x="1797557" y="367167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7DE8DED-A4EE-0845-B76F-0624F794BC0F}"/>
              </a:ext>
            </a:extLst>
          </p:cNvPr>
          <p:cNvCxnSpPr>
            <a:cxnSpLocks/>
          </p:cNvCxnSpPr>
          <p:nvPr/>
        </p:nvCxnSpPr>
        <p:spPr>
          <a:xfrm>
            <a:off x="1797557" y="4032382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3B33895-336D-5F4C-8BE6-8CD6518DDD73}"/>
              </a:ext>
            </a:extLst>
          </p:cNvPr>
          <p:cNvCxnSpPr>
            <a:cxnSpLocks/>
          </p:cNvCxnSpPr>
          <p:nvPr/>
        </p:nvCxnSpPr>
        <p:spPr>
          <a:xfrm>
            <a:off x="1797557" y="3761954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F4A4CC6-BEC9-0F43-B18D-E5CD73DACB66}"/>
              </a:ext>
            </a:extLst>
          </p:cNvPr>
          <p:cNvCxnSpPr>
            <a:cxnSpLocks/>
          </p:cNvCxnSpPr>
          <p:nvPr/>
        </p:nvCxnSpPr>
        <p:spPr>
          <a:xfrm>
            <a:off x="1797557" y="3852646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C93C31BC-0687-2847-8340-89ACEA95473E}"/>
              </a:ext>
            </a:extLst>
          </p:cNvPr>
          <p:cNvCxnSpPr>
            <a:cxnSpLocks/>
          </p:cNvCxnSpPr>
          <p:nvPr/>
        </p:nvCxnSpPr>
        <p:spPr>
          <a:xfrm>
            <a:off x="1797557" y="394472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188988F-97B9-EE45-86B7-038748AF2E9B}"/>
              </a:ext>
            </a:extLst>
          </p:cNvPr>
          <p:cNvCxnSpPr>
            <a:cxnSpLocks/>
          </p:cNvCxnSpPr>
          <p:nvPr/>
        </p:nvCxnSpPr>
        <p:spPr>
          <a:xfrm>
            <a:off x="1797556" y="412887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829BC8A-719E-F244-9959-9512B193C251}"/>
              </a:ext>
            </a:extLst>
          </p:cNvPr>
          <p:cNvCxnSpPr>
            <a:cxnSpLocks/>
          </p:cNvCxnSpPr>
          <p:nvPr/>
        </p:nvCxnSpPr>
        <p:spPr>
          <a:xfrm>
            <a:off x="1797556" y="4489582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AF690DF-1357-9F41-968B-F71DE8A773D3}"/>
              </a:ext>
            </a:extLst>
          </p:cNvPr>
          <p:cNvCxnSpPr>
            <a:cxnSpLocks/>
          </p:cNvCxnSpPr>
          <p:nvPr/>
        </p:nvCxnSpPr>
        <p:spPr>
          <a:xfrm>
            <a:off x="1797556" y="4219154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018B2DAA-6D20-344D-98D6-B3DCF637F3E1}"/>
              </a:ext>
            </a:extLst>
          </p:cNvPr>
          <p:cNvCxnSpPr>
            <a:cxnSpLocks/>
          </p:cNvCxnSpPr>
          <p:nvPr/>
        </p:nvCxnSpPr>
        <p:spPr>
          <a:xfrm>
            <a:off x="1797556" y="4309846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6ABE76D1-E99B-3F45-97F6-B990E3CDC2A7}"/>
              </a:ext>
            </a:extLst>
          </p:cNvPr>
          <p:cNvCxnSpPr>
            <a:cxnSpLocks/>
          </p:cNvCxnSpPr>
          <p:nvPr/>
        </p:nvCxnSpPr>
        <p:spPr>
          <a:xfrm>
            <a:off x="1797556" y="440192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8259906-613C-484E-AE1A-1ED864DE75E2}"/>
              </a:ext>
            </a:extLst>
          </p:cNvPr>
          <p:cNvCxnSpPr>
            <a:cxnSpLocks/>
          </p:cNvCxnSpPr>
          <p:nvPr/>
        </p:nvCxnSpPr>
        <p:spPr>
          <a:xfrm>
            <a:off x="1797556" y="4589246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E2C40A1-A736-0246-8D05-69C0CF5A24ED}"/>
              </a:ext>
            </a:extLst>
          </p:cNvPr>
          <p:cNvCxnSpPr>
            <a:cxnSpLocks/>
          </p:cNvCxnSpPr>
          <p:nvPr/>
        </p:nvCxnSpPr>
        <p:spPr>
          <a:xfrm>
            <a:off x="1797556" y="4949957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66D6191-DD72-294C-BCC7-510DC161BECA}"/>
              </a:ext>
            </a:extLst>
          </p:cNvPr>
          <p:cNvCxnSpPr>
            <a:cxnSpLocks/>
          </p:cNvCxnSpPr>
          <p:nvPr/>
        </p:nvCxnSpPr>
        <p:spPr>
          <a:xfrm>
            <a:off x="1797556" y="467952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2BB8AB1-B354-0244-9FA0-00AE67116272}"/>
              </a:ext>
            </a:extLst>
          </p:cNvPr>
          <p:cNvCxnSpPr>
            <a:cxnSpLocks/>
          </p:cNvCxnSpPr>
          <p:nvPr/>
        </p:nvCxnSpPr>
        <p:spPr>
          <a:xfrm>
            <a:off x="1797556" y="477022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A59852B-AE03-1E4F-9377-F4A3BB7D57FE}"/>
              </a:ext>
            </a:extLst>
          </p:cNvPr>
          <p:cNvCxnSpPr>
            <a:cxnSpLocks/>
          </p:cNvCxnSpPr>
          <p:nvPr/>
        </p:nvCxnSpPr>
        <p:spPr>
          <a:xfrm>
            <a:off x="1797556" y="4862296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9B54785-7BDF-5D4A-B166-B7B87C3C68DF}"/>
              </a:ext>
            </a:extLst>
          </p:cNvPr>
          <p:cNvCxnSpPr>
            <a:cxnSpLocks/>
          </p:cNvCxnSpPr>
          <p:nvPr/>
        </p:nvCxnSpPr>
        <p:spPr>
          <a:xfrm>
            <a:off x="1797556" y="5046446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145847C-CB78-7B44-AF9A-61091F8634CD}"/>
              </a:ext>
            </a:extLst>
          </p:cNvPr>
          <p:cNvCxnSpPr>
            <a:cxnSpLocks/>
          </p:cNvCxnSpPr>
          <p:nvPr/>
        </p:nvCxnSpPr>
        <p:spPr>
          <a:xfrm>
            <a:off x="1797556" y="5407157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D2D2A3A-37D3-544D-BEFD-33DF73BFFBF2}"/>
              </a:ext>
            </a:extLst>
          </p:cNvPr>
          <p:cNvCxnSpPr>
            <a:cxnSpLocks/>
          </p:cNvCxnSpPr>
          <p:nvPr/>
        </p:nvCxnSpPr>
        <p:spPr>
          <a:xfrm>
            <a:off x="1797556" y="5136729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347DB36-D4DA-E549-97EA-51A962693561}"/>
              </a:ext>
            </a:extLst>
          </p:cNvPr>
          <p:cNvCxnSpPr>
            <a:cxnSpLocks/>
          </p:cNvCxnSpPr>
          <p:nvPr/>
        </p:nvCxnSpPr>
        <p:spPr>
          <a:xfrm>
            <a:off x="1797556" y="522742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8313B01-4E91-644D-9004-9C08122B1BF1}"/>
              </a:ext>
            </a:extLst>
          </p:cNvPr>
          <p:cNvCxnSpPr>
            <a:cxnSpLocks/>
          </p:cNvCxnSpPr>
          <p:nvPr/>
        </p:nvCxnSpPr>
        <p:spPr>
          <a:xfrm>
            <a:off x="1797556" y="5319496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3F82988E-BDC4-2641-83CC-2CCBA218FBEC}"/>
              </a:ext>
            </a:extLst>
          </p:cNvPr>
          <p:cNvCxnSpPr>
            <a:cxnSpLocks/>
          </p:cNvCxnSpPr>
          <p:nvPr/>
        </p:nvCxnSpPr>
        <p:spPr>
          <a:xfrm>
            <a:off x="1797555" y="550682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E33B836-3FEA-9249-967C-CF7AB3F5472F}"/>
              </a:ext>
            </a:extLst>
          </p:cNvPr>
          <p:cNvCxnSpPr>
            <a:cxnSpLocks/>
          </p:cNvCxnSpPr>
          <p:nvPr/>
        </p:nvCxnSpPr>
        <p:spPr>
          <a:xfrm>
            <a:off x="1797555" y="5597104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5E44CA6-8BE8-DA48-AFC5-9108059E0197}"/>
              </a:ext>
            </a:extLst>
          </p:cNvPr>
          <p:cNvCxnSpPr>
            <a:cxnSpLocks/>
          </p:cNvCxnSpPr>
          <p:nvPr/>
        </p:nvCxnSpPr>
        <p:spPr>
          <a:xfrm>
            <a:off x="1797555" y="5687796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DB31975-5814-0C4D-9DAE-7A6950EF7484}"/>
              </a:ext>
            </a:extLst>
          </p:cNvPr>
          <p:cNvCxnSpPr>
            <a:cxnSpLocks/>
          </p:cNvCxnSpPr>
          <p:nvPr/>
        </p:nvCxnSpPr>
        <p:spPr>
          <a:xfrm>
            <a:off x="1797555" y="5779871"/>
            <a:ext cx="8548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502809E4-CF4C-E940-BEFD-0EE102A025C7}"/>
              </a:ext>
            </a:extLst>
          </p:cNvPr>
          <p:cNvSpPr/>
          <p:nvPr/>
        </p:nvSpPr>
        <p:spPr>
          <a:xfrm>
            <a:off x="8609505" y="1537804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5EE072A8-E80D-4F43-9F38-8F30BEA345CE}"/>
              </a:ext>
            </a:extLst>
          </p:cNvPr>
          <p:cNvSpPr/>
          <p:nvPr/>
        </p:nvSpPr>
        <p:spPr>
          <a:xfrm>
            <a:off x="8907571" y="1449093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771465F9-1051-E745-AED8-7DD3EBB6DA84}"/>
              </a:ext>
            </a:extLst>
          </p:cNvPr>
          <p:cNvSpPr/>
          <p:nvPr/>
        </p:nvSpPr>
        <p:spPr>
          <a:xfrm>
            <a:off x="9180676" y="1400513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1C78DC96-9970-ED40-9B52-B173A9B7BCA3}"/>
              </a:ext>
            </a:extLst>
          </p:cNvPr>
          <p:cNvSpPr/>
          <p:nvPr/>
        </p:nvSpPr>
        <p:spPr>
          <a:xfrm>
            <a:off x="9453781" y="1357083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DAB9F632-0835-1B45-A6B3-3A4C776056D9}"/>
              </a:ext>
            </a:extLst>
          </p:cNvPr>
          <p:cNvSpPr/>
          <p:nvPr/>
        </p:nvSpPr>
        <p:spPr>
          <a:xfrm>
            <a:off x="9731919" y="1323934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4BCCDC7-EFE2-6E4C-AD36-4F88842BBCFF}"/>
              </a:ext>
            </a:extLst>
          </p:cNvPr>
          <p:cNvSpPr/>
          <p:nvPr/>
        </p:nvSpPr>
        <p:spPr>
          <a:xfrm>
            <a:off x="10017728" y="1289593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1E9EAC62-CC68-DA41-ACC8-0EB22337AD0E}"/>
              </a:ext>
            </a:extLst>
          </p:cNvPr>
          <p:cNvSpPr/>
          <p:nvPr/>
        </p:nvSpPr>
        <p:spPr>
          <a:xfrm>
            <a:off x="10315934" y="1259777"/>
            <a:ext cx="81344" cy="8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2020-04-04T18:59:26Z</dcterms:created>
  <dcterms:modified xsi:type="dcterms:W3CDTF">2020-04-04T19:44:09Z</dcterms:modified>
</cp:coreProperties>
</file>