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4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CB03-11A7-4C4C-9F4C-61644BE27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D81AA-839E-4466-AED0-EBECBF244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E022-C6E4-45B1-B3F6-8A6CA9F3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EAF2-1BE3-4F8F-8FC5-7BD8B686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3C96-9EF7-4B5F-BA9A-5CE65448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0A29-C7B9-4B92-98C0-FB330BF0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08102-5970-4ED2-BE1D-D94B334F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4EBDF-2AB8-41F5-AAEA-037F7420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046D-3752-40B5-9126-E222BDC2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67B3-BB9A-4BE0-9E23-EE1C6DD4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0F66A-3759-43FA-8AEB-5CAAD359A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FF3D5-09C2-4206-9A7D-C00D8A9B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251A-AC15-4D88-BECB-4169D1C5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9A7C2-9E91-4777-9D48-F1563BD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84F6-3F1D-40B3-BE45-93254924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E4A2-25C5-4941-97F6-E7DA090F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E4DD8-2757-4910-9768-6583430F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0428-4E82-4334-9EEF-05B9E318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90307-A176-452A-B7F8-622D6922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F7E1-22D8-476C-8FD1-94ECD8D0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F7B4-3AA2-442B-953C-E435549E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15207-4237-4A10-B209-FED632C7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CC6-5A04-43E5-BD09-8821BBCC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82856-3A7C-4C76-B576-F4CC947A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BB4D-E4BD-48AB-8083-0F34640A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3397-0C44-4421-ADA0-3C8BEFD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0BAE-40D4-41CA-A5A1-1F5C64CB3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044D7-B09A-487F-A00D-1C70AD9AC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6FA3-FF9B-4938-8433-14507B47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6298F-D63C-4F9F-ABBB-CDF4BA08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A7FC-0D41-48FB-AA2A-2104780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9CED-ACE8-480B-8D49-FB25C429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68645-B9C3-4CBA-BF17-F15ABB12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4C0C8-13AF-4DD6-B972-C2FB1934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ADE91-A825-41CF-8171-3E47C695D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74966-7D22-4D28-A0FC-DC46C980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42BD8-56B9-4768-A8C0-B6D6B668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0E3EE-8C3A-4EB7-AB2B-39E7E9BB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CA2D6-76D1-4545-B09A-3BBD1F8B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E6C1-C86C-4318-A452-02EC5585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68137-5467-447B-98EA-3D1F1F71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F3F93-F0FB-4126-9D99-B5371426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CCDAE-210A-4609-9FD3-C7ADC5F5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17CA9-C081-41BF-B959-41B135F3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E4BE4-5A54-4931-8522-6824C2B8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0240-83AD-4030-AB36-1D776264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92D9-FC49-42DB-B31B-8D8915FC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185A-3725-4FB6-8DCD-04C4FF20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C152-80F3-412E-A3CA-7FCF5B61F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0342-1B6C-4F94-913C-E2C5091F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A5B6A-CC9F-4AFC-B2E4-3D03C932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B1276-A25C-4689-BC4E-029DD17F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7A6-EDA8-4FFF-B6F1-DB0477F5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E197F-1A46-41B0-87A3-EB629570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2AF9C-91FB-476B-962D-4D6D674E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91A0E-3956-4BB7-86E6-F92CBDAB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BDB6-79E1-4AB4-99B2-51AE19DC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881A-3A6F-4C65-9B16-95F48F93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74B75-049B-442C-9852-62E67A1E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864F-6317-422C-BC9D-67FE545C6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28D1-1400-4ADE-A4F5-84EF1E894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16B8-56CC-401B-9342-4772253C78F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5B95-7562-4CD4-9E7D-3C3325E1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51F9-4D20-4494-B7B9-264354B83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C704-CA5A-4A4B-8547-EC066DBD4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3D86C-2DC5-496C-8A88-FBEB4838C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4" t="10044" r="3000" b="6666"/>
          <a:stretch/>
        </p:blipFill>
        <p:spPr>
          <a:xfrm>
            <a:off x="2228798" y="1450443"/>
            <a:ext cx="7424928" cy="5093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87BED-6BA7-42C0-9613-18D0B2DD5374}"/>
              </a:ext>
            </a:extLst>
          </p:cNvPr>
          <p:cNvSpPr txBox="1"/>
          <p:nvPr/>
        </p:nvSpPr>
        <p:spPr>
          <a:xfrm>
            <a:off x="3547597" y="163403"/>
            <a:ext cx="501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Jones Family Shopping Wrappers  2/13/2022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263F2A-F09E-4ADD-A00B-30BB16C402CF}"/>
              </a:ext>
            </a:extLst>
          </p:cNvPr>
          <p:cNvSpPr/>
          <p:nvPr/>
        </p:nvSpPr>
        <p:spPr>
          <a:xfrm>
            <a:off x="2234436" y="2007557"/>
            <a:ext cx="1313161" cy="3265714"/>
          </a:xfrm>
          <a:custGeom>
            <a:avLst/>
            <a:gdLst>
              <a:gd name="connsiteX0" fmla="*/ 611891 w 1313161"/>
              <a:gd name="connsiteY0" fmla="*/ 41251 h 3265714"/>
              <a:gd name="connsiteX1" fmla="*/ 680643 w 1313161"/>
              <a:gd name="connsiteY1" fmla="*/ 27501 h 3265714"/>
              <a:gd name="connsiteX2" fmla="*/ 742520 w 1313161"/>
              <a:gd name="connsiteY2" fmla="*/ 13750 h 3265714"/>
              <a:gd name="connsiteX3" fmla="*/ 804397 w 1313161"/>
              <a:gd name="connsiteY3" fmla="*/ 6875 h 3265714"/>
              <a:gd name="connsiteX4" fmla="*/ 859398 w 1313161"/>
              <a:gd name="connsiteY4" fmla="*/ 0 h 3265714"/>
              <a:gd name="connsiteX5" fmla="*/ 1051903 w 1313161"/>
              <a:gd name="connsiteY5" fmla="*/ 6875 h 3265714"/>
              <a:gd name="connsiteX6" fmla="*/ 1113780 w 1313161"/>
              <a:gd name="connsiteY6" fmla="*/ 27501 h 3265714"/>
              <a:gd name="connsiteX7" fmla="*/ 1134406 w 1313161"/>
              <a:gd name="connsiteY7" fmla="*/ 34376 h 3265714"/>
              <a:gd name="connsiteX8" fmla="*/ 1155031 w 1313161"/>
              <a:gd name="connsiteY8" fmla="*/ 41251 h 3265714"/>
              <a:gd name="connsiteX9" fmla="*/ 1189407 w 1313161"/>
              <a:gd name="connsiteY9" fmla="*/ 89377 h 3265714"/>
              <a:gd name="connsiteX10" fmla="*/ 1210033 w 1313161"/>
              <a:gd name="connsiteY10" fmla="*/ 103128 h 3265714"/>
              <a:gd name="connsiteX11" fmla="*/ 1265034 w 1313161"/>
              <a:gd name="connsiteY11" fmla="*/ 158129 h 3265714"/>
              <a:gd name="connsiteX12" fmla="*/ 1292535 w 1313161"/>
              <a:gd name="connsiteY12" fmla="*/ 213131 h 3265714"/>
              <a:gd name="connsiteX13" fmla="*/ 1306285 w 1313161"/>
              <a:gd name="connsiteY13" fmla="*/ 268132 h 3265714"/>
              <a:gd name="connsiteX14" fmla="*/ 1306285 w 1313161"/>
              <a:gd name="connsiteY14" fmla="*/ 495014 h 3265714"/>
              <a:gd name="connsiteX15" fmla="*/ 1292535 w 1313161"/>
              <a:gd name="connsiteY15" fmla="*/ 543140 h 3265714"/>
              <a:gd name="connsiteX16" fmla="*/ 1285660 w 1313161"/>
              <a:gd name="connsiteY16" fmla="*/ 673768 h 3265714"/>
              <a:gd name="connsiteX17" fmla="*/ 1278785 w 1313161"/>
              <a:gd name="connsiteY17" fmla="*/ 694394 h 3265714"/>
              <a:gd name="connsiteX18" fmla="*/ 1265034 w 1313161"/>
              <a:gd name="connsiteY18" fmla="*/ 783771 h 3265714"/>
              <a:gd name="connsiteX19" fmla="*/ 1251284 w 1313161"/>
              <a:gd name="connsiteY19" fmla="*/ 845648 h 3265714"/>
              <a:gd name="connsiteX20" fmla="*/ 1244409 w 1313161"/>
              <a:gd name="connsiteY20" fmla="*/ 914400 h 3265714"/>
              <a:gd name="connsiteX21" fmla="*/ 1237533 w 1313161"/>
              <a:gd name="connsiteY21" fmla="*/ 948776 h 3265714"/>
              <a:gd name="connsiteX22" fmla="*/ 1223783 w 1313161"/>
              <a:gd name="connsiteY22" fmla="*/ 1024403 h 3265714"/>
              <a:gd name="connsiteX23" fmla="*/ 1216908 w 1313161"/>
              <a:gd name="connsiteY23" fmla="*/ 1079404 h 3265714"/>
              <a:gd name="connsiteX24" fmla="*/ 1196282 w 1313161"/>
              <a:gd name="connsiteY24" fmla="*/ 1134406 h 3265714"/>
              <a:gd name="connsiteX25" fmla="*/ 1189407 w 1313161"/>
              <a:gd name="connsiteY25" fmla="*/ 1175657 h 3265714"/>
              <a:gd name="connsiteX26" fmla="*/ 1182532 w 1313161"/>
              <a:gd name="connsiteY26" fmla="*/ 1203158 h 3265714"/>
              <a:gd name="connsiteX27" fmla="*/ 1168782 w 1313161"/>
              <a:gd name="connsiteY27" fmla="*/ 1299411 h 3265714"/>
              <a:gd name="connsiteX28" fmla="*/ 1161906 w 1313161"/>
              <a:gd name="connsiteY28" fmla="*/ 1409414 h 3265714"/>
              <a:gd name="connsiteX29" fmla="*/ 1155031 w 1313161"/>
              <a:gd name="connsiteY29" fmla="*/ 1450665 h 3265714"/>
              <a:gd name="connsiteX30" fmla="*/ 1141281 w 1313161"/>
              <a:gd name="connsiteY30" fmla="*/ 1540042 h 3265714"/>
              <a:gd name="connsiteX31" fmla="*/ 1127530 w 1313161"/>
              <a:gd name="connsiteY31" fmla="*/ 1656920 h 3265714"/>
              <a:gd name="connsiteX32" fmla="*/ 1120655 w 1313161"/>
              <a:gd name="connsiteY32" fmla="*/ 1691296 h 3265714"/>
              <a:gd name="connsiteX33" fmla="*/ 1113780 w 1313161"/>
              <a:gd name="connsiteY33" fmla="*/ 1711922 h 3265714"/>
              <a:gd name="connsiteX34" fmla="*/ 1106905 w 1313161"/>
              <a:gd name="connsiteY34" fmla="*/ 1773798 h 3265714"/>
              <a:gd name="connsiteX35" fmla="*/ 1093155 w 1313161"/>
              <a:gd name="connsiteY35" fmla="*/ 2076307 h 3265714"/>
              <a:gd name="connsiteX36" fmla="*/ 1079404 w 1313161"/>
              <a:gd name="connsiteY36" fmla="*/ 2172559 h 3265714"/>
              <a:gd name="connsiteX37" fmla="*/ 1072529 w 1313161"/>
              <a:gd name="connsiteY37" fmla="*/ 2234436 h 3265714"/>
              <a:gd name="connsiteX38" fmla="*/ 1065654 w 1313161"/>
              <a:gd name="connsiteY38" fmla="*/ 2330689 h 3265714"/>
              <a:gd name="connsiteX39" fmla="*/ 1051903 w 1313161"/>
              <a:gd name="connsiteY39" fmla="*/ 2523194 h 3265714"/>
              <a:gd name="connsiteX40" fmla="*/ 1045028 w 1313161"/>
              <a:gd name="connsiteY40" fmla="*/ 2942580 h 3265714"/>
              <a:gd name="connsiteX41" fmla="*/ 1017527 w 1313161"/>
              <a:gd name="connsiteY41" fmla="*/ 2970081 h 3265714"/>
              <a:gd name="connsiteX42" fmla="*/ 1003777 w 1313161"/>
              <a:gd name="connsiteY42" fmla="*/ 2990707 h 3265714"/>
              <a:gd name="connsiteX43" fmla="*/ 962526 w 1313161"/>
              <a:gd name="connsiteY43" fmla="*/ 3018208 h 3265714"/>
              <a:gd name="connsiteX44" fmla="*/ 921275 w 1313161"/>
              <a:gd name="connsiteY44" fmla="*/ 3059459 h 3265714"/>
              <a:gd name="connsiteX45" fmla="*/ 893774 w 1313161"/>
              <a:gd name="connsiteY45" fmla="*/ 3086959 h 3265714"/>
              <a:gd name="connsiteX46" fmla="*/ 859398 w 1313161"/>
              <a:gd name="connsiteY46" fmla="*/ 3121335 h 3265714"/>
              <a:gd name="connsiteX47" fmla="*/ 811272 w 1313161"/>
              <a:gd name="connsiteY47" fmla="*/ 3148836 h 3265714"/>
              <a:gd name="connsiteX48" fmla="*/ 770021 w 1313161"/>
              <a:gd name="connsiteY48" fmla="*/ 3176337 h 3265714"/>
              <a:gd name="connsiteX49" fmla="*/ 715019 w 1313161"/>
              <a:gd name="connsiteY49" fmla="*/ 3203838 h 3265714"/>
              <a:gd name="connsiteX50" fmla="*/ 687518 w 1313161"/>
              <a:gd name="connsiteY50" fmla="*/ 3224463 h 3265714"/>
              <a:gd name="connsiteX51" fmla="*/ 646267 w 1313161"/>
              <a:gd name="connsiteY51" fmla="*/ 3238214 h 3265714"/>
              <a:gd name="connsiteX52" fmla="*/ 591266 w 1313161"/>
              <a:gd name="connsiteY52" fmla="*/ 3251964 h 3265714"/>
              <a:gd name="connsiteX53" fmla="*/ 563765 w 1313161"/>
              <a:gd name="connsiteY53" fmla="*/ 3258839 h 3265714"/>
              <a:gd name="connsiteX54" fmla="*/ 488138 w 1313161"/>
              <a:gd name="connsiteY54" fmla="*/ 3265714 h 3265714"/>
              <a:gd name="connsiteX55" fmla="*/ 144379 w 1313161"/>
              <a:gd name="connsiteY55" fmla="*/ 3258839 h 3265714"/>
              <a:gd name="connsiteX56" fmla="*/ 103127 w 1313161"/>
              <a:gd name="connsiteY56" fmla="*/ 3238214 h 3265714"/>
              <a:gd name="connsiteX57" fmla="*/ 48126 w 1313161"/>
              <a:gd name="connsiteY57" fmla="*/ 3176337 h 3265714"/>
              <a:gd name="connsiteX58" fmla="*/ 27500 w 1313161"/>
              <a:gd name="connsiteY58" fmla="*/ 3148836 h 3265714"/>
              <a:gd name="connsiteX59" fmla="*/ 13750 w 1313161"/>
              <a:gd name="connsiteY59" fmla="*/ 3114460 h 3265714"/>
              <a:gd name="connsiteX60" fmla="*/ 0 w 1313161"/>
              <a:gd name="connsiteY60" fmla="*/ 3059459 h 3265714"/>
              <a:gd name="connsiteX61" fmla="*/ 6875 w 1313161"/>
              <a:gd name="connsiteY61" fmla="*/ 2653823 h 3265714"/>
              <a:gd name="connsiteX62" fmla="*/ 13750 w 1313161"/>
              <a:gd name="connsiteY62" fmla="*/ 2633197 h 3265714"/>
              <a:gd name="connsiteX63" fmla="*/ 20625 w 1313161"/>
              <a:gd name="connsiteY63" fmla="*/ 2605696 h 3265714"/>
              <a:gd name="connsiteX64" fmla="*/ 41251 w 1313161"/>
              <a:gd name="connsiteY64" fmla="*/ 2530069 h 3265714"/>
              <a:gd name="connsiteX65" fmla="*/ 55001 w 1313161"/>
              <a:gd name="connsiteY65" fmla="*/ 2475068 h 3265714"/>
              <a:gd name="connsiteX66" fmla="*/ 61876 w 1313161"/>
              <a:gd name="connsiteY66" fmla="*/ 2454442 h 3265714"/>
              <a:gd name="connsiteX67" fmla="*/ 75627 w 1313161"/>
              <a:gd name="connsiteY67" fmla="*/ 2399441 h 3265714"/>
              <a:gd name="connsiteX68" fmla="*/ 82502 w 1313161"/>
              <a:gd name="connsiteY68" fmla="*/ 2378815 h 3265714"/>
              <a:gd name="connsiteX69" fmla="*/ 89377 w 1313161"/>
              <a:gd name="connsiteY69" fmla="*/ 2337564 h 3265714"/>
              <a:gd name="connsiteX70" fmla="*/ 103127 w 1313161"/>
              <a:gd name="connsiteY70" fmla="*/ 2268812 h 3265714"/>
              <a:gd name="connsiteX71" fmla="*/ 116878 w 1313161"/>
              <a:gd name="connsiteY71" fmla="*/ 2131308 h 3265714"/>
              <a:gd name="connsiteX72" fmla="*/ 123753 w 1313161"/>
              <a:gd name="connsiteY72" fmla="*/ 2110683 h 3265714"/>
              <a:gd name="connsiteX73" fmla="*/ 130628 w 1313161"/>
              <a:gd name="connsiteY73" fmla="*/ 2076307 h 3265714"/>
              <a:gd name="connsiteX74" fmla="*/ 137503 w 1313161"/>
              <a:gd name="connsiteY74" fmla="*/ 2035056 h 3265714"/>
              <a:gd name="connsiteX75" fmla="*/ 151254 w 1313161"/>
              <a:gd name="connsiteY75" fmla="*/ 2007555 h 3265714"/>
              <a:gd name="connsiteX76" fmla="*/ 171879 w 1313161"/>
              <a:gd name="connsiteY76" fmla="*/ 1904427 h 3265714"/>
              <a:gd name="connsiteX77" fmla="*/ 178755 w 1313161"/>
              <a:gd name="connsiteY77" fmla="*/ 1876926 h 3265714"/>
              <a:gd name="connsiteX78" fmla="*/ 192505 w 1313161"/>
              <a:gd name="connsiteY78" fmla="*/ 1842550 h 3265714"/>
              <a:gd name="connsiteX79" fmla="*/ 206255 w 1313161"/>
              <a:gd name="connsiteY79" fmla="*/ 1766923 h 3265714"/>
              <a:gd name="connsiteX80" fmla="*/ 233756 w 1313161"/>
              <a:gd name="connsiteY80" fmla="*/ 1725672 h 3265714"/>
              <a:gd name="connsiteX81" fmla="*/ 240631 w 1313161"/>
              <a:gd name="connsiteY81" fmla="*/ 1684421 h 3265714"/>
              <a:gd name="connsiteX82" fmla="*/ 261257 w 1313161"/>
              <a:gd name="connsiteY82" fmla="*/ 1650045 h 3265714"/>
              <a:gd name="connsiteX83" fmla="*/ 288758 w 1313161"/>
              <a:gd name="connsiteY83" fmla="*/ 1588168 h 3265714"/>
              <a:gd name="connsiteX84" fmla="*/ 302508 w 1313161"/>
              <a:gd name="connsiteY84" fmla="*/ 1546917 h 3265714"/>
              <a:gd name="connsiteX85" fmla="*/ 309383 w 1313161"/>
              <a:gd name="connsiteY85" fmla="*/ 1512541 h 3265714"/>
              <a:gd name="connsiteX86" fmla="*/ 323133 w 1313161"/>
              <a:gd name="connsiteY86" fmla="*/ 1450665 h 3265714"/>
              <a:gd name="connsiteX87" fmla="*/ 336884 w 1313161"/>
              <a:gd name="connsiteY87" fmla="*/ 1395663 h 3265714"/>
              <a:gd name="connsiteX88" fmla="*/ 350634 w 1313161"/>
              <a:gd name="connsiteY88" fmla="*/ 1313161 h 3265714"/>
              <a:gd name="connsiteX89" fmla="*/ 357509 w 1313161"/>
              <a:gd name="connsiteY89" fmla="*/ 1230659 h 3265714"/>
              <a:gd name="connsiteX90" fmla="*/ 364385 w 1313161"/>
              <a:gd name="connsiteY90" fmla="*/ 1182532 h 3265714"/>
              <a:gd name="connsiteX91" fmla="*/ 378135 w 1313161"/>
              <a:gd name="connsiteY91" fmla="*/ 1058779 h 3265714"/>
              <a:gd name="connsiteX92" fmla="*/ 391885 w 1313161"/>
              <a:gd name="connsiteY92" fmla="*/ 1017528 h 3265714"/>
              <a:gd name="connsiteX93" fmla="*/ 405636 w 1313161"/>
              <a:gd name="connsiteY93" fmla="*/ 941901 h 3265714"/>
              <a:gd name="connsiteX94" fmla="*/ 412511 w 1313161"/>
              <a:gd name="connsiteY94" fmla="*/ 886899 h 3265714"/>
              <a:gd name="connsiteX95" fmla="*/ 426261 w 1313161"/>
              <a:gd name="connsiteY95" fmla="*/ 852523 h 3265714"/>
              <a:gd name="connsiteX96" fmla="*/ 433136 w 1313161"/>
              <a:gd name="connsiteY96" fmla="*/ 811272 h 3265714"/>
              <a:gd name="connsiteX97" fmla="*/ 453762 w 1313161"/>
              <a:gd name="connsiteY97" fmla="*/ 756271 h 3265714"/>
              <a:gd name="connsiteX98" fmla="*/ 474388 w 1313161"/>
              <a:gd name="connsiteY98" fmla="*/ 694394 h 3265714"/>
              <a:gd name="connsiteX99" fmla="*/ 488138 w 1313161"/>
              <a:gd name="connsiteY99" fmla="*/ 611892 h 3265714"/>
              <a:gd name="connsiteX100" fmla="*/ 495013 w 1313161"/>
              <a:gd name="connsiteY100" fmla="*/ 556890 h 3265714"/>
              <a:gd name="connsiteX101" fmla="*/ 522514 w 1313161"/>
              <a:gd name="connsiteY101" fmla="*/ 433137 h 3265714"/>
              <a:gd name="connsiteX102" fmla="*/ 536264 w 1313161"/>
              <a:gd name="connsiteY102" fmla="*/ 378135 h 3265714"/>
              <a:gd name="connsiteX103" fmla="*/ 543140 w 1313161"/>
              <a:gd name="connsiteY103" fmla="*/ 350635 h 3265714"/>
              <a:gd name="connsiteX104" fmla="*/ 556890 w 1313161"/>
              <a:gd name="connsiteY104" fmla="*/ 309383 h 3265714"/>
              <a:gd name="connsiteX105" fmla="*/ 563765 w 1313161"/>
              <a:gd name="connsiteY105" fmla="*/ 288758 h 3265714"/>
              <a:gd name="connsiteX106" fmla="*/ 570640 w 1313161"/>
              <a:gd name="connsiteY106" fmla="*/ 240632 h 3265714"/>
              <a:gd name="connsiteX107" fmla="*/ 577515 w 1313161"/>
              <a:gd name="connsiteY107" fmla="*/ 220006 h 3265714"/>
              <a:gd name="connsiteX108" fmla="*/ 591266 w 1313161"/>
              <a:gd name="connsiteY108" fmla="*/ 165004 h 3265714"/>
              <a:gd name="connsiteX109" fmla="*/ 611891 w 1313161"/>
              <a:gd name="connsiteY109" fmla="*/ 123753 h 3265714"/>
              <a:gd name="connsiteX110" fmla="*/ 625642 w 1313161"/>
              <a:gd name="connsiteY110" fmla="*/ 75627 h 3265714"/>
              <a:gd name="connsiteX111" fmla="*/ 639392 w 1313161"/>
              <a:gd name="connsiteY111" fmla="*/ 48126 h 3265714"/>
              <a:gd name="connsiteX112" fmla="*/ 611891 w 1313161"/>
              <a:gd name="connsiteY112" fmla="*/ 41251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13161" h="3265714">
                <a:moveTo>
                  <a:pt x="611891" y="41251"/>
                </a:moveTo>
                <a:cubicBezTo>
                  <a:pt x="618766" y="37814"/>
                  <a:pt x="657970" y="33169"/>
                  <a:pt x="680643" y="27501"/>
                </a:cubicBezTo>
                <a:cubicBezTo>
                  <a:pt x="700652" y="22499"/>
                  <a:pt x="722164" y="16658"/>
                  <a:pt x="742520" y="13750"/>
                </a:cubicBezTo>
                <a:cubicBezTo>
                  <a:pt x="763064" y="10815"/>
                  <a:pt x="783787" y="9300"/>
                  <a:pt x="804397" y="6875"/>
                </a:cubicBezTo>
                <a:lnTo>
                  <a:pt x="859398" y="0"/>
                </a:lnTo>
                <a:cubicBezTo>
                  <a:pt x="923566" y="2292"/>
                  <a:pt x="988066" y="-26"/>
                  <a:pt x="1051903" y="6875"/>
                </a:cubicBezTo>
                <a:cubicBezTo>
                  <a:pt x="1073518" y="9212"/>
                  <a:pt x="1093154" y="20626"/>
                  <a:pt x="1113780" y="27501"/>
                </a:cubicBezTo>
                <a:lnTo>
                  <a:pt x="1134406" y="34376"/>
                </a:lnTo>
                <a:lnTo>
                  <a:pt x="1155031" y="41251"/>
                </a:lnTo>
                <a:cubicBezTo>
                  <a:pt x="1162838" y="52961"/>
                  <a:pt x="1180881" y="80851"/>
                  <a:pt x="1189407" y="89377"/>
                </a:cubicBezTo>
                <a:cubicBezTo>
                  <a:pt x="1195250" y="95220"/>
                  <a:pt x="1203919" y="97570"/>
                  <a:pt x="1210033" y="103128"/>
                </a:cubicBezTo>
                <a:cubicBezTo>
                  <a:pt x="1229218" y="120569"/>
                  <a:pt x="1265034" y="158129"/>
                  <a:pt x="1265034" y="158129"/>
                </a:cubicBezTo>
                <a:cubicBezTo>
                  <a:pt x="1274201" y="176463"/>
                  <a:pt x="1287564" y="193245"/>
                  <a:pt x="1292535" y="213131"/>
                </a:cubicBezTo>
                <a:lnTo>
                  <a:pt x="1306285" y="268132"/>
                </a:lnTo>
                <a:cubicBezTo>
                  <a:pt x="1312436" y="384980"/>
                  <a:pt x="1318050" y="389131"/>
                  <a:pt x="1306285" y="495014"/>
                </a:cubicBezTo>
                <a:cubicBezTo>
                  <a:pt x="1304846" y="507962"/>
                  <a:pt x="1296880" y="530104"/>
                  <a:pt x="1292535" y="543140"/>
                </a:cubicBezTo>
                <a:cubicBezTo>
                  <a:pt x="1290243" y="586683"/>
                  <a:pt x="1289608" y="630344"/>
                  <a:pt x="1285660" y="673768"/>
                </a:cubicBezTo>
                <a:cubicBezTo>
                  <a:pt x="1285004" y="680985"/>
                  <a:pt x="1280357" y="687319"/>
                  <a:pt x="1278785" y="694394"/>
                </a:cubicBezTo>
                <a:cubicBezTo>
                  <a:pt x="1267417" y="745550"/>
                  <a:pt x="1276005" y="728912"/>
                  <a:pt x="1265034" y="783771"/>
                </a:cubicBezTo>
                <a:cubicBezTo>
                  <a:pt x="1249025" y="863819"/>
                  <a:pt x="1268441" y="708388"/>
                  <a:pt x="1251284" y="845648"/>
                </a:cubicBezTo>
                <a:cubicBezTo>
                  <a:pt x="1248427" y="868502"/>
                  <a:pt x="1247453" y="891570"/>
                  <a:pt x="1244409" y="914400"/>
                </a:cubicBezTo>
                <a:cubicBezTo>
                  <a:pt x="1242865" y="925983"/>
                  <a:pt x="1239687" y="937291"/>
                  <a:pt x="1237533" y="948776"/>
                </a:cubicBezTo>
                <a:cubicBezTo>
                  <a:pt x="1232811" y="973959"/>
                  <a:pt x="1227779" y="999094"/>
                  <a:pt x="1223783" y="1024403"/>
                </a:cubicBezTo>
                <a:cubicBezTo>
                  <a:pt x="1220901" y="1042653"/>
                  <a:pt x="1220213" y="1061226"/>
                  <a:pt x="1216908" y="1079404"/>
                </a:cubicBezTo>
                <a:cubicBezTo>
                  <a:pt x="1215111" y="1089288"/>
                  <a:pt x="1197432" y="1131532"/>
                  <a:pt x="1196282" y="1134406"/>
                </a:cubicBezTo>
                <a:cubicBezTo>
                  <a:pt x="1193990" y="1148156"/>
                  <a:pt x="1192141" y="1161988"/>
                  <a:pt x="1189407" y="1175657"/>
                </a:cubicBezTo>
                <a:cubicBezTo>
                  <a:pt x="1187554" y="1184923"/>
                  <a:pt x="1183781" y="1193792"/>
                  <a:pt x="1182532" y="1203158"/>
                </a:cubicBezTo>
                <a:cubicBezTo>
                  <a:pt x="1169143" y="1303576"/>
                  <a:pt x="1185338" y="1249740"/>
                  <a:pt x="1168782" y="1299411"/>
                </a:cubicBezTo>
                <a:cubicBezTo>
                  <a:pt x="1166490" y="1336079"/>
                  <a:pt x="1165232" y="1372826"/>
                  <a:pt x="1161906" y="1409414"/>
                </a:cubicBezTo>
                <a:cubicBezTo>
                  <a:pt x="1160644" y="1423297"/>
                  <a:pt x="1156760" y="1436833"/>
                  <a:pt x="1155031" y="1450665"/>
                </a:cubicBezTo>
                <a:cubicBezTo>
                  <a:pt x="1144397" y="1535743"/>
                  <a:pt x="1156395" y="1494699"/>
                  <a:pt x="1141281" y="1540042"/>
                </a:cubicBezTo>
                <a:cubicBezTo>
                  <a:pt x="1136392" y="1588937"/>
                  <a:pt x="1135132" y="1611310"/>
                  <a:pt x="1127530" y="1656920"/>
                </a:cubicBezTo>
                <a:cubicBezTo>
                  <a:pt x="1125609" y="1668447"/>
                  <a:pt x="1123489" y="1679959"/>
                  <a:pt x="1120655" y="1691296"/>
                </a:cubicBezTo>
                <a:cubicBezTo>
                  <a:pt x="1118897" y="1698327"/>
                  <a:pt x="1116072" y="1705047"/>
                  <a:pt x="1113780" y="1711922"/>
                </a:cubicBezTo>
                <a:cubicBezTo>
                  <a:pt x="1111488" y="1732547"/>
                  <a:pt x="1108078" y="1753079"/>
                  <a:pt x="1106905" y="1773798"/>
                </a:cubicBezTo>
                <a:cubicBezTo>
                  <a:pt x="1101201" y="1874577"/>
                  <a:pt x="1109751" y="1976740"/>
                  <a:pt x="1093155" y="2076307"/>
                </a:cubicBezTo>
                <a:cubicBezTo>
                  <a:pt x="1084539" y="2127996"/>
                  <a:pt x="1086288" y="2114047"/>
                  <a:pt x="1079404" y="2172559"/>
                </a:cubicBezTo>
                <a:cubicBezTo>
                  <a:pt x="1076979" y="2193169"/>
                  <a:pt x="1074327" y="2213761"/>
                  <a:pt x="1072529" y="2234436"/>
                </a:cubicBezTo>
                <a:cubicBezTo>
                  <a:pt x="1069743" y="2266481"/>
                  <a:pt x="1068121" y="2298618"/>
                  <a:pt x="1065654" y="2330689"/>
                </a:cubicBezTo>
                <a:cubicBezTo>
                  <a:pt x="1052417" y="2502779"/>
                  <a:pt x="1064909" y="2315121"/>
                  <a:pt x="1051903" y="2523194"/>
                </a:cubicBezTo>
                <a:cubicBezTo>
                  <a:pt x="1049611" y="2662989"/>
                  <a:pt x="1055751" y="2803178"/>
                  <a:pt x="1045028" y="2942580"/>
                </a:cubicBezTo>
                <a:cubicBezTo>
                  <a:pt x="1044034" y="2955506"/>
                  <a:pt x="1024718" y="2959294"/>
                  <a:pt x="1017527" y="2970081"/>
                </a:cubicBezTo>
                <a:cubicBezTo>
                  <a:pt x="1012944" y="2976956"/>
                  <a:pt x="1009995" y="2985266"/>
                  <a:pt x="1003777" y="2990707"/>
                </a:cubicBezTo>
                <a:cubicBezTo>
                  <a:pt x="991340" y="3001590"/>
                  <a:pt x="962526" y="3018208"/>
                  <a:pt x="962526" y="3018208"/>
                </a:cubicBezTo>
                <a:cubicBezTo>
                  <a:pt x="925860" y="3091540"/>
                  <a:pt x="976276" y="3004458"/>
                  <a:pt x="921275" y="3059459"/>
                </a:cubicBezTo>
                <a:cubicBezTo>
                  <a:pt x="884609" y="3096125"/>
                  <a:pt x="948776" y="3068626"/>
                  <a:pt x="893774" y="3086959"/>
                </a:cubicBezTo>
                <a:cubicBezTo>
                  <a:pt x="882315" y="3098418"/>
                  <a:pt x="873892" y="3114088"/>
                  <a:pt x="859398" y="3121335"/>
                </a:cubicBezTo>
                <a:cubicBezTo>
                  <a:pt x="824507" y="3138781"/>
                  <a:pt x="840425" y="3129401"/>
                  <a:pt x="811272" y="3148836"/>
                </a:cubicBezTo>
                <a:cubicBezTo>
                  <a:pt x="781528" y="3193451"/>
                  <a:pt x="817831" y="3149017"/>
                  <a:pt x="770021" y="3176337"/>
                </a:cubicBezTo>
                <a:cubicBezTo>
                  <a:pt x="707798" y="3211892"/>
                  <a:pt x="798992" y="3187041"/>
                  <a:pt x="715019" y="3203838"/>
                </a:cubicBezTo>
                <a:cubicBezTo>
                  <a:pt x="705852" y="3210713"/>
                  <a:pt x="697767" y="3219339"/>
                  <a:pt x="687518" y="3224463"/>
                </a:cubicBezTo>
                <a:cubicBezTo>
                  <a:pt x="674554" y="3230945"/>
                  <a:pt x="660328" y="3234699"/>
                  <a:pt x="646267" y="3238214"/>
                </a:cubicBezTo>
                <a:lnTo>
                  <a:pt x="591266" y="3251964"/>
                </a:lnTo>
                <a:cubicBezTo>
                  <a:pt x="582099" y="3254256"/>
                  <a:pt x="573175" y="3257984"/>
                  <a:pt x="563765" y="3258839"/>
                </a:cubicBezTo>
                <a:lnTo>
                  <a:pt x="488138" y="3265714"/>
                </a:lnTo>
                <a:lnTo>
                  <a:pt x="144379" y="3258839"/>
                </a:lnTo>
                <a:cubicBezTo>
                  <a:pt x="131904" y="3258368"/>
                  <a:pt x="111552" y="3245703"/>
                  <a:pt x="103127" y="3238214"/>
                </a:cubicBezTo>
                <a:cubicBezTo>
                  <a:pt x="54973" y="3195411"/>
                  <a:pt x="73113" y="3211319"/>
                  <a:pt x="48126" y="3176337"/>
                </a:cubicBezTo>
                <a:cubicBezTo>
                  <a:pt x="41466" y="3167013"/>
                  <a:pt x="33065" y="3158853"/>
                  <a:pt x="27500" y="3148836"/>
                </a:cubicBezTo>
                <a:cubicBezTo>
                  <a:pt x="21507" y="3138048"/>
                  <a:pt x="18083" y="3126016"/>
                  <a:pt x="13750" y="3114460"/>
                </a:cubicBezTo>
                <a:cubicBezTo>
                  <a:pt x="4689" y="3090298"/>
                  <a:pt x="5862" y="3088768"/>
                  <a:pt x="0" y="3059459"/>
                </a:cubicBezTo>
                <a:cubicBezTo>
                  <a:pt x="2292" y="2924247"/>
                  <a:pt x="2515" y="2788984"/>
                  <a:pt x="6875" y="2653823"/>
                </a:cubicBezTo>
                <a:cubicBezTo>
                  <a:pt x="7109" y="2646580"/>
                  <a:pt x="11759" y="2640165"/>
                  <a:pt x="13750" y="2633197"/>
                </a:cubicBezTo>
                <a:cubicBezTo>
                  <a:pt x="16346" y="2624111"/>
                  <a:pt x="18772" y="2614962"/>
                  <a:pt x="20625" y="2605696"/>
                </a:cubicBezTo>
                <a:cubicBezTo>
                  <a:pt x="43779" y="2489923"/>
                  <a:pt x="9707" y="2632587"/>
                  <a:pt x="41251" y="2530069"/>
                </a:cubicBezTo>
                <a:cubicBezTo>
                  <a:pt x="46809" y="2512007"/>
                  <a:pt x="49025" y="2492996"/>
                  <a:pt x="55001" y="2475068"/>
                </a:cubicBezTo>
                <a:cubicBezTo>
                  <a:pt x="57293" y="2468193"/>
                  <a:pt x="59969" y="2461434"/>
                  <a:pt x="61876" y="2454442"/>
                </a:cubicBezTo>
                <a:cubicBezTo>
                  <a:pt x="66848" y="2436210"/>
                  <a:pt x="69651" y="2417369"/>
                  <a:pt x="75627" y="2399441"/>
                </a:cubicBezTo>
                <a:cubicBezTo>
                  <a:pt x="77919" y="2392566"/>
                  <a:pt x="80930" y="2385890"/>
                  <a:pt x="82502" y="2378815"/>
                </a:cubicBezTo>
                <a:cubicBezTo>
                  <a:pt x="85526" y="2365207"/>
                  <a:pt x="86808" y="2351265"/>
                  <a:pt x="89377" y="2337564"/>
                </a:cubicBezTo>
                <a:cubicBezTo>
                  <a:pt x="93684" y="2314593"/>
                  <a:pt x="98544" y="2291729"/>
                  <a:pt x="103127" y="2268812"/>
                </a:cubicBezTo>
                <a:cubicBezTo>
                  <a:pt x="105620" y="2238896"/>
                  <a:pt x="110542" y="2166156"/>
                  <a:pt x="116878" y="2131308"/>
                </a:cubicBezTo>
                <a:cubicBezTo>
                  <a:pt x="118174" y="2124178"/>
                  <a:pt x="121995" y="2117714"/>
                  <a:pt x="123753" y="2110683"/>
                </a:cubicBezTo>
                <a:cubicBezTo>
                  <a:pt x="126587" y="2099346"/>
                  <a:pt x="128538" y="2087804"/>
                  <a:pt x="130628" y="2076307"/>
                </a:cubicBezTo>
                <a:cubicBezTo>
                  <a:pt x="133122" y="2062592"/>
                  <a:pt x="133497" y="2048408"/>
                  <a:pt x="137503" y="2035056"/>
                </a:cubicBezTo>
                <a:cubicBezTo>
                  <a:pt x="140448" y="2025239"/>
                  <a:pt x="146670" y="2016722"/>
                  <a:pt x="151254" y="2007555"/>
                </a:cubicBezTo>
                <a:cubicBezTo>
                  <a:pt x="160801" y="1940728"/>
                  <a:pt x="154200" y="1975142"/>
                  <a:pt x="171879" y="1904427"/>
                </a:cubicBezTo>
                <a:cubicBezTo>
                  <a:pt x="174171" y="1895260"/>
                  <a:pt x="175246" y="1885699"/>
                  <a:pt x="178755" y="1876926"/>
                </a:cubicBezTo>
                <a:lnTo>
                  <a:pt x="192505" y="1842550"/>
                </a:lnTo>
                <a:cubicBezTo>
                  <a:pt x="192855" y="1840451"/>
                  <a:pt x="203726" y="1772486"/>
                  <a:pt x="206255" y="1766923"/>
                </a:cubicBezTo>
                <a:cubicBezTo>
                  <a:pt x="213093" y="1751878"/>
                  <a:pt x="233756" y="1725672"/>
                  <a:pt x="233756" y="1725672"/>
                </a:cubicBezTo>
                <a:cubicBezTo>
                  <a:pt x="236048" y="1711922"/>
                  <a:pt x="235867" y="1697522"/>
                  <a:pt x="240631" y="1684421"/>
                </a:cubicBezTo>
                <a:cubicBezTo>
                  <a:pt x="245198" y="1671863"/>
                  <a:pt x="254767" y="1661726"/>
                  <a:pt x="261257" y="1650045"/>
                </a:cubicBezTo>
                <a:cubicBezTo>
                  <a:pt x="272630" y="1629574"/>
                  <a:pt x="280709" y="1610302"/>
                  <a:pt x="288758" y="1588168"/>
                </a:cubicBezTo>
                <a:cubicBezTo>
                  <a:pt x="293711" y="1574547"/>
                  <a:pt x="298694" y="1560900"/>
                  <a:pt x="302508" y="1546917"/>
                </a:cubicBezTo>
                <a:cubicBezTo>
                  <a:pt x="305583" y="1535643"/>
                  <a:pt x="306935" y="1523967"/>
                  <a:pt x="309383" y="1512541"/>
                </a:cubicBezTo>
                <a:cubicBezTo>
                  <a:pt x="313810" y="1491882"/>
                  <a:pt x="318294" y="1471232"/>
                  <a:pt x="323133" y="1450665"/>
                </a:cubicBezTo>
                <a:cubicBezTo>
                  <a:pt x="327461" y="1432269"/>
                  <a:pt x="334540" y="1414415"/>
                  <a:pt x="336884" y="1395663"/>
                </a:cubicBezTo>
                <a:cubicBezTo>
                  <a:pt x="344931" y="1331286"/>
                  <a:pt x="339278" y="1358587"/>
                  <a:pt x="350634" y="1313161"/>
                </a:cubicBezTo>
                <a:cubicBezTo>
                  <a:pt x="352926" y="1285660"/>
                  <a:pt x="354620" y="1258103"/>
                  <a:pt x="357509" y="1230659"/>
                </a:cubicBezTo>
                <a:cubicBezTo>
                  <a:pt x="359206" y="1214543"/>
                  <a:pt x="362595" y="1198638"/>
                  <a:pt x="364385" y="1182532"/>
                </a:cubicBezTo>
                <a:cubicBezTo>
                  <a:pt x="366971" y="1159261"/>
                  <a:pt x="371365" y="1088115"/>
                  <a:pt x="378135" y="1058779"/>
                </a:cubicBezTo>
                <a:cubicBezTo>
                  <a:pt x="381394" y="1044656"/>
                  <a:pt x="388565" y="1031637"/>
                  <a:pt x="391885" y="1017528"/>
                </a:cubicBezTo>
                <a:cubicBezTo>
                  <a:pt x="397754" y="992587"/>
                  <a:pt x="401640" y="967210"/>
                  <a:pt x="405636" y="941901"/>
                </a:cubicBezTo>
                <a:cubicBezTo>
                  <a:pt x="408518" y="923650"/>
                  <a:pt x="408356" y="904903"/>
                  <a:pt x="412511" y="886899"/>
                </a:cubicBezTo>
                <a:cubicBezTo>
                  <a:pt x="415286" y="874874"/>
                  <a:pt x="421678" y="863982"/>
                  <a:pt x="426261" y="852523"/>
                </a:cubicBezTo>
                <a:cubicBezTo>
                  <a:pt x="428553" y="838773"/>
                  <a:pt x="430112" y="824880"/>
                  <a:pt x="433136" y="811272"/>
                </a:cubicBezTo>
                <a:cubicBezTo>
                  <a:pt x="436351" y="796804"/>
                  <a:pt x="450202" y="766953"/>
                  <a:pt x="453762" y="756271"/>
                </a:cubicBezTo>
                <a:cubicBezTo>
                  <a:pt x="483359" y="667476"/>
                  <a:pt x="431359" y="801961"/>
                  <a:pt x="474388" y="694394"/>
                </a:cubicBezTo>
                <a:cubicBezTo>
                  <a:pt x="478971" y="666893"/>
                  <a:pt x="484002" y="639464"/>
                  <a:pt x="488138" y="611892"/>
                </a:cubicBezTo>
                <a:cubicBezTo>
                  <a:pt x="490879" y="593620"/>
                  <a:pt x="491975" y="575115"/>
                  <a:pt x="495013" y="556890"/>
                </a:cubicBezTo>
                <a:cubicBezTo>
                  <a:pt x="503740" y="504529"/>
                  <a:pt x="510155" y="482574"/>
                  <a:pt x="522514" y="433137"/>
                </a:cubicBezTo>
                <a:lnTo>
                  <a:pt x="536264" y="378135"/>
                </a:lnTo>
                <a:cubicBezTo>
                  <a:pt x="538556" y="368968"/>
                  <a:pt x="540152" y="359599"/>
                  <a:pt x="543140" y="350635"/>
                </a:cubicBezTo>
                <a:lnTo>
                  <a:pt x="556890" y="309383"/>
                </a:lnTo>
                <a:lnTo>
                  <a:pt x="563765" y="288758"/>
                </a:lnTo>
                <a:cubicBezTo>
                  <a:pt x="566057" y="272716"/>
                  <a:pt x="567462" y="256522"/>
                  <a:pt x="570640" y="240632"/>
                </a:cubicBezTo>
                <a:cubicBezTo>
                  <a:pt x="572061" y="233526"/>
                  <a:pt x="575608" y="226998"/>
                  <a:pt x="577515" y="220006"/>
                </a:cubicBezTo>
                <a:cubicBezTo>
                  <a:pt x="582488" y="201774"/>
                  <a:pt x="586682" y="183338"/>
                  <a:pt x="591266" y="165004"/>
                </a:cubicBezTo>
                <a:cubicBezTo>
                  <a:pt x="599713" y="131215"/>
                  <a:pt x="591460" y="144186"/>
                  <a:pt x="611891" y="123753"/>
                </a:cubicBezTo>
                <a:cubicBezTo>
                  <a:pt x="615379" y="109804"/>
                  <a:pt x="619726" y="89431"/>
                  <a:pt x="625642" y="75627"/>
                </a:cubicBezTo>
                <a:cubicBezTo>
                  <a:pt x="629679" y="66207"/>
                  <a:pt x="634119" y="56914"/>
                  <a:pt x="639392" y="48126"/>
                </a:cubicBezTo>
                <a:cubicBezTo>
                  <a:pt x="641059" y="45347"/>
                  <a:pt x="605016" y="44688"/>
                  <a:pt x="611891" y="41251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FB5CEE-E050-49B8-B570-F4D8D2536D4D}"/>
              </a:ext>
            </a:extLst>
          </p:cNvPr>
          <p:cNvCxnSpPr>
            <a:endCxn id="8" idx="91"/>
          </p:cNvCxnSpPr>
          <p:nvPr/>
        </p:nvCxnSpPr>
        <p:spPr>
          <a:xfrm>
            <a:off x="1718797" y="2880706"/>
            <a:ext cx="893774" cy="18563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F08B7E-017D-462D-93FE-DEDDD3286155}"/>
              </a:ext>
            </a:extLst>
          </p:cNvPr>
          <p:cNvSpPr/>
          <p:nvPr/>
        </p:nvSpPr>
        <p:spPr>
          <a:xfrm>
            <a:off x="2121023" y="5438276"/>
            <a:ext cx="876559" cy="804397"/>
          </a:xfrm>
          <a:custGeom>
            <a:avLst/>
            <a:gdLst>
              <a:gd name="connsiteX0" fmla="*/ 3410 w 876559"/>
              <a:gd name="connsiteY0" fmla="*/ 632517 h 804397"/>
              <a:gd name="connsiteX1" fmla="*/ 24035 w 876559"/>
              <a:gd name="connsiteY1" fmla="*/ 398761 h 804397"/>
              <a:gd name="connsiteX2" fmla="*/ 44661 w 876559"/>
              <a:gd name="connsiteY2" fmla="*/ 336884 h 804397"/>
              <a:gd name="connsiteX3" fmla="*/ 51536 w 876559"/>
              <a:gd name="connsiteY3" fmla="*/ 309383 h 804397"/>
              <a:gd name="connsiteX4" fmla="*/ 79037 w 876559"/>
              <a:gd name="connsiteY4" fmla="*/ 261257 h 804397"/>
              <a:gd name="connsiteX5" fmla="*/ 92787 w 876559"/>
              <a:gd name="connsiteY5" fmla="*/ 220006 h 804397"/>
              <a:gd name="connsiteX6" fmla="*/ 99662 w 876559"/>
              <a:gd name="connsiteY6" fmla="*/ 199380 h 804397"/>
              <a:gd name="connsiteX7" fmla="*/ 120288 w 876559"/>
              <a:gd name="connsiteY7" fmla="*/ 185630 h 804397"/>
              <a:gd name="connsiteX8" fmla="*/ 134038 w 876559"/>
              <a:gd name="connsiteY8" fmla="*/ 151254 h 804397"/>
              <a:gd name="connsiteX9" fmla="*/ 175289 w 876559"/>
              <a:gd name="connsiteY9" fmla="*/ 110003 h 804397"/>
              <a:gd name="connsiteX10" fmla="*/ 237166 w 876559"/>
              <a:gd name="connsiteY10" fmla="*/ 68752 h 804397"/>
              <a:gd name="connsiteX11" fmla="*/ 292168 w 876559"/>
              <a:gd name="connsiteY11" fmla="*/ 41251 h 804397"/>
              <a:gd name="connsiteX12" fmla="*/ 340294 w 876559"/>
              <a:gd name="connsiteY12" fmla="*/ 20625 h 804397"/>
              <a:gd name="connsiteX13" fmla="*/ 367795 w 876559"/>
              <a:gd name="connsiteY13" fmla="*/ 6875 h 804397"/>
              <a:gd name="connsiteX14" fmla="*/ 388420 w 876559"/>
              <a:gd name="connsiteY14" fmla="*/ 0 h 804397"/>
              <a:gd name="connsiteX15" fmla="*/ 663428 w 876559"/>
              <a:gd name="connsiteY15" fmla="*/ 6875 h 804397"/>
              <a:gd name="connsiteX16" fmla="*/ 732180 w 876559"/>
              <a:gd name="connsiteY16" fmla="*/ 48126 h 804397"/>
              <a:gd name="connsiteX17" fmla="*/ 752805 w 876559"/>
              <a:gd name="connsiteY17" fmla="*/ 55001 h 804397"/>
              <a:gd name="connsiteX18" fmla="*/ 780306 w 876559"/>
              <a:gd name="connsiteY18" fmla="*/ 75627 h 804397"/>
              <a:gd name="connsiteX19" fmla="*/ 800931 w 876559"/>
              <a:gd name="connsiteY19" fmla="*/ 89377 h 804397"/>
              <a:gd name="connsiteX20" fmla="*/ 835307 w 876559"/>
              <a:gd name="connsiteY20" fmla="*/ 110003 h 804397"/>
              <a:gd name="connsiteX21" fmla="*/ 842183 w 876559"/>
              <a:gd name="connsiteY21" fmla="*/ 130628 h 804397"/>
              <a:gd name="connsiteX22" fmla="*/ 855933 w 876559"/>
              <a:gd name="connsiteY22" fmla="*/ 165004 h 804397"/>
              <a:gd name="connsiteX23" fmla="*/ 876559 w 876559"/>
              <a:gd name="connsiteY23" fmla="*/ 254382 h 804397"/>
              <a:gd name="connsiteX24" fmla="*/ 869683 w 876559"/>
              <a:gd name="connsiteY24" fmla="*/ 481263 h 804397"/>
              <a:gd name="connsiteX25" fmla="*/ 862808 w 876559"/>
              <a:gd name="connsiteY25" fmla="*/ 508764 h 804397"/>
              <a:gd name="connsiteX26" fmla="*/ 828432 w 876559"/>
              <a:gd name="connsiteY26" fmla="*/ 556890 h 804397"/>
              <a:gd name="connsiteX27" fmla="*/ 800931 w 876559"/>
              <a:gd name="connsiteY27" fmla="*/ 605016 h 804397"/>
              <a:gd name="connsiteX28" fmla="*/ 787181 w 876559"/>
              <a:gd name="connsiteY28" fmla="*/ 618767 h 804397"/>
              <a:gd name="connsiteX29" fmla="*/ 766556 w 876559"/>
              <a:gd name="connsiteY29" fmla="*/ 625642 h 804397"/>
              <a:gd name="connsiteX30" fmla="*/ 752805 w 876559"/>
              <a:gd name="connsiteY30" fmla="*/ 639392 h 804397"/>
              <a:gd name="connsiteX31" fmla="*/ 739055 w 876559"/>
              <a:gd name="connsiteY31" fmla="*/ 660018 h 804397"/>
              <a:gd name="connsiteX32" fmla="*/ 718429 w 876559"/>
              <a:gd name="connsiteY32" fmla="*/ 673768 h 804397"/>
              <a:gd name="connsiteX33" fmla="*/ 697804 w 876559"/>
              <a:gd name="connsiteY33" fmla="*/ 701269 h 804397"/>
              <a:gd name="connsiteX34" fmla="*/ 670303 w 876559"/>
              <a:gd name="connsiteY34" fmla="*/ 715019 h 804397"/>
              <a:gd name="connsiteX35" fmla="*/ 649677 w 876559"/>
              <a:gd name="connsiteY35" fmla="*/ 728770 h 804397"/>
              <a:gd name="connsiteX36" fmla="*/ 629052 w 876559"/>
              <a:gd name="connsiteY36" fmla="*/ 735645 h 804397"/>
              <a:gd name="connsiteX37" fmla="*/ 587801 w 876559"/>
              <a:gd name="connsiteY37" fmla="*/ 763146 h 804397"/>
              <a:gd name="connsiteX38" fmla="*/ 567175 w 876559"/>
              <a:gd name="connsiteY38" fmla="*/ 776896 h 804397"/>
              <a:gd name="connsiteX39" fmla="*/ 512174 w 876559"/>
              <a:gd name="connsiteY39" fmla="*/ 804397 h 804397"/>
              <a:gd name="connsiteX40" fmla="*/ 264667 w 876559"/>
              <a:gd name="connsiteY40" fmla="*/ 797522 h 804397"/>
              <a:gd name="connsiteX41" fmla="*/ 230291 w 876559"/>
              <a:gd name="connsiteY41" fmla="*/ 790646 h 804397"/>
              <a:gd name="connsiteX42" fmla="*/ 182165 w 876559"/>
              <a:gd name="connsiteY42" fmla="*/ 783771 h 804397"/>
              <a:gd name="connsiteX43" fmla="*/ 92787 w 876559"/>
              <a:gd name="connsiteY43" fmla="*/ 756270 h 804397"/>
              <a:gd name="connsiteX44" fmla="*/ 65286 w 876559"/>
              <a:gd name="connsiteY44" fmla="*/ 742520 h 804397"/>
              <a:gd name="connsiteX45" fmla="*/ 44661 w 876559"/>
              <a:gd name="connsiteY45" fmla="*/ 715019 h 804397"/>
              <a:gd name="connsiteX46" fmla="*/ 3410 w 876559"/>
              <a:gd name="connsiteY46" fmla="*/ 632517 h 8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76559" h="804397">
                <a:moveTo>
                  <a:pt x="3410" y="632517"/>
                </a:moveTo>
                <a:cubicBezTo>
                  <a:pt x="-28" y="579807"/>
                  <a:pt x="-7856" y="536959"/>
                  <a:pt x="24035" y="398761"/>
                </a:cubicBezTo>
                <a:cubicBezTo>
                  <a:pt x="37112" y="342095"/>
                  <a:pt x="20307" y="373415"/>
                  <a:pt x="44661" y="336884"/>
                </a:cubicBezTo>
                <a:cubicBezTo>
                  <a:pt x="46953" y="327717"/>
                  <a:pt x="48218" y="318231"/>
                  <a:pt x="51536" y="309383"/>
                </a:cubicBezTo>
                <a:cubicBezTo>
                  <a:pt x="59014" y="289441"/>
                  <a:pt x="67636" y="278357"/>
                  <a:pt x="79037" y="261257"/>
                </a:cubicBezTo>
                <a:lnTo>
                  <a:pt x="92787" y="220006"/>
                </a:lnTo>
                <a:cubicBezTo>
                  <a:pt x="95079" y="213131"/>
                  <a:pt x="93632" y="203400"/>
                  <a:pt x="99662" y="199380"/>
                </a:cubicBezTo>
                <a:lnTo>
                  <a:pt x="120288" y="185630"/>
                </a:lnTo>
                <a:cubicBezTo>
                  <a:pt x="124871" y="174171"/>
                  <a:pt x="126779" y="161235"/>
                  <a:pt x="134038" y="151254"/>
                </a:cubicBezTo>
                <a:cubicBezTo>
                  <a:pt x="145475" y="135527"/>
                  <a:pt x="159732" y="121671"/>
                  <a:pt x="175289" y="110003"/>
                </a:cubicBezTo>
                <a:cubicBezTo>
                  <a:pt x="202456" y="89627"/>
                  <a:pt x="205820" y="85631"/>
                  <a:pt x="237166" y="68752"/>
                </a:cubicBezTo>
                <a:cubicBezTo>
                  <a:pt x="255214" y="59034"/>
                  <a:pt x="275113" y="52621"/>
                  <a:pt x="292168" y="41251"/>
                </a:cubicBezTo>
                <a:cubicBezTo>
                  <a:pt x="333963" y="13387"/>
                  <a:pt x="289558" y="39651"/>
                  <a:pt x="340294" y="20625"/>
                </a:cubicBezTo>
                <a:cubicBezTo>
                  <a:pt x="349890" y="17026"/>
                  <a:pt x="358375" y="10912"/>
                  <a:pt x="367795" y="6875"/>
                </a:cubicBezTo>
                <a:cubicBezTo>
                  <a:pt x="374456" y="4020"/>
                  <a:pt x="381545" y="2292"/>
                  <a:pt x="388420" y="0"/>
                </a:cubicBezTo>
                <a:cubicBezTo>
                  <a:pt x="480089" y="2292"/>
                  <a:pt x="572075" y="-1069"/>
                  <a:pt x="663428" y="6875"/>
                </a:cubicBezTo>
                <a:cubicBezTo>
                  <a:pt x="690699" y="9246"/>
                  <a:pt x="710439" y="35703"/>
                  <a:pt x="732180" y="48126"/>
                </a:cubicBezTo>
                <a:cubicBezTo>
                  <a:pt x="738472" y="51721"/>
                  <a:pt x="745930" y="52709"/>
                  <a:pt x="752805" y="55001"/>
                </a:cubicBezTo>
                <a:cubicBezTo>
                  <a:pt x="761972" y="61876"/>
                  <a:pt x="770982" y="68967"/>
                  <a:pt x="780306" y="75627"/>
                </a:cubicBezTo>
                <a:cubicBezTo>
                  <a:pt x="787030" y="80430"/>
                  <a:pt x="794479" y="84215"/>
                  <a:pt x="800931" y="89377"/>
                </a:cubicBezTo>
                <a:cubicBezTo>
                  <a:pt x="827895" y="110949"/>
                  <a:pt x="799489" y="98064"/>
                  <a:pt x="835307" y="110003"/>
                </a:cubicBezTo>
                <a:cubicBezTo>
                  <a:pt x="837599" y="116878"/>
                  <a:pt x="839638" y="123842"/>
                  <a:pt x="842183" y="130628"/>
                </a:cubicBezTo>
                <a:cubicBezTo>
                  <a:pt x="846516" y="142183"/>
                  <a:pt x="852304" y="153208"/>
                  <a:pt x="855933" y="165004"/>
                </a:cubicBezTo>
                <a:cubicBezTo>
                  <a:pt x="865406" y="195794"/>
                  <a:pt x="870373" y="223456"/>
                  <a:pt x="876559" y="254382"/>
                </a:cubicBezTo>
                <a:cubicBezTo>
                  <a:pt x="874267" y="330009"/>
                  <a:pt x="873767" y="405712"/>
                  <a:pt x="869683" y="481263"/>
                </a:cubicBezTo>
                <a:cubicBezTo>
                  <a:pt x="869173" y="490698"/>
                  <a:pt x="866530" y="500079"/>
                  <a:pt x="862808" y="508764"/>
                </a:cubicBezTo>
                <a:cubicBezTo>
                  <a:pt x="859457" y="516583"/>
                  <a:pt x="830780" y="553760"/>
                  <a:pt x="828432" y="556890"/>
                </a:cubicBezTo>
                <a:cubicBezTo>
                  <a:pt x="819103" y="584878"/>
                  <a:pt x="824056" y="577266"/>
                  <a:pt x="800931" y="605016"/>
                </a:cubicBezTo>
                <a:cubicBezTo>
                  <a:pt x="796781" y="609996"/>
                  <a:pt x="792739" y="615432"/>
                  <a:pt x="787181" y="618767"/>
                </a:cubicBezTo>
                <a:cubicBezTo>
                  <a:pt x="780967" y="622496"/>
                  <a:pt x="773431" y="623350"/>
                  <a:pt x="766556" y="625642"/>
                </a:cubicBezTo>
                <a:cubicBezTo>
                  <a:pt x="761972" y="630225"/>
                  <a:pt x="756854" y="634330"/>
                  <a:pt x="752805" y="639392"/>
                </a:cubicBezTo>
                <a:cubicBezTo>
                  <a:pt x="747643" y="645844"/>
                  <a:pt x="744898" y="654175"/>
                  <a:pt x="739055" y="660018"/>
                </a:cubicBezTo>
                <a:cubicBezTo>
                  <a:pt x="733212" y="665861"/>
                  <a:pt x="725304" y="669185"/>
                  <a:pt x="718429" y="673768"/>
                </a:cubicBezTo>
                <a:cubicBezTo>
                  <a:pt x="711554" y="682935"/>
                  <a:pt x="706504" y="693812"/>
                  <a:pt x="697804" y="701269"/>
                </a:cubicBezTo>
                <a:cubicBezTo>
                  <a:pt x="690022" y="707939"/>
                  <a:pt x="679202" y="709934"/>
                  <a:pt x="670303" y="715019"/>
                </a:cubicBezTo>
                <a:cubicBezTo>
                  <a:pt x="663129" y="719119"/>
                  <a:pt x="657068" y="725075"/>
                  <a:pt x="649677" y="728770"/>
                </a:cubicBezTo>
                <a:cubicBezTo>
                  <a:pt x="643195" y="732011"/>
                  <a:pt x="635387" y="732126"/>
                  <a:pt x="629052" y="735645"/>
                </a:cubicBezTo>
                <a:cubicBezTo>
                  <a:pt x="614606" y="743671"/>
                  <a:pt x="601551" y="753979"/>
                  <a:pt x="587801" y="763146"/>
                </a:cubicBezTo>
                <a:cubicBezTo>
                  <a:pt x="580926" y="767729"/>
                  <a:pt x="574566" y="773201"/>
                  <a:pt x="567175" y="776896"/>
                </a:cubicBezTo>
                <a:lnTo>
                  <a:pt x="512174" y="804397"/>
                </a:lnTo>
                <a:cubicBezTo>
                  <a:pt x="429672" y="802105"/>
                  <a:pt x="347103" y="801543"/>
                  <a:pt x="264667" y="797522"/>
                </a:cubicBezTo>
                <a:cubicBezTo>
                  <a:pt x="252995" y="796953"/>
                  <a:pt x="241818" y="792567"/>
                  <a:pt x="230291" y="790646"/>
                </a:cubicBezTo>
                <a:cubicBezTo>
                  <a:pt x="214307" y="787982"/>
                  <a:pt x="198010" y="787166"/>
                  <a:pt x="182165" y="783771"/>
                </a:cubicBezTo>
                <a:cubicBezTo>
                  <a:pt x="173937" y="782008"/>
                  <a:pt x="103097" y="761425"/>
                  <a:pt x="92787" y="756270"/>
                </a:cubicBezTo>
                <a:lnTo>
                  <a:pt x="65286" y="742520"/>
                </a:lnTo>
                <a:cubicBezTo>
                  <a:pt x="58411" y="733353"/>
                  <a:pt x="52274" y="723583"/>
                  <a:pt x="44661" y="715019"/>
                </a:cubicBezTo>
                <a:cubicBezTo>
                  <a:pt x="-10781" y="652645"/>
                  <a:pt x="6848" y="685227"/>
                  <a:pt x="3410" y="632517"/>
                </a:cubicBezTo>
                <a:close/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1970AB-40F0-4A25-A761-C82ECE9946B0}"/>
              </a:ext>
            </a:extLst>
          </p:cNvPr>
          <p:cNvCxnSpPr>
            <a:endCxn id="11" idx="1"/>
          </p:cNvCxnSpPr>
          <p:nvPr/>
        </p:nvCxnSpPr>
        <p:spPr>
          <a:xfrm>
            <a:off x="1595043" y="5706408"/>
            <a:ext cx="550015" cy="13062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995D30-8FC3-4971-B495-6D4B5D90195E}"/>
              </a:ext>
            </a:extLst>
          </p:cNvPr>
          <p:cNvSpPr/>
          <p:nvPr/>
        </p:nvSpPr>
        <p:spPr>
          <a:xfrm>
            <a:off x="3451344" y="2406318"/>
            <a:ext cx="983152" cy="2928830"/>
          </a:xfrm>
          <a:custGeom>
            <a:avLst/>
            <a:gdLst>
              <a:gd name="connsiteX0" fmla="*/ 983152 w 983152"/>
              <a:gd name="connsiteY0" fmla="*/ 302508 h 2928830"/>
              <a:gd name="connsiteX1" fmla="*/ 976277 w 983152"/>
              <a:gd name="connsiteY1" fmla="*/ 130628 h 2928830"/>
              <a:gd name="connsiteX2" fmla="*/ 962526 w 983152"/>
              <a:gd name="connsiteY2" fmla="*/ 116878 h 2928830"/>
              <a:gd name="connsiteX3" fmla="*/ 948776 w 983152"/>
              <a:gd name="connsiteY3" fmla="*/ 96253 h 2928830"/>
              <a:gd name="connsiteX4" fmla="*/ 941901 w 983152"/>
              <a:gd name="connsiteY4" fmla="*/ 75627 h 2928830"/>
              <a:gd name="connsiteX5" fmla="*/ 900650 w 983152"/>
              <a:gd name="connsiteY5" fmla="*/ 48126 h 2928830"/>
              <a:gd name="connsiteX6" fmla="*/ 886899 w 983152"/>
              <a:gd name="connsiteY6" fmla="*/ 27501 h 2928830"/>
              <a:gd name="connsiteX7" fmla="*/ 852523 w 983152"/>
              <a:gd name="connsiteY7" fmla="*/ 20625 h 2928830"/>
              <a:gd name="connsiteX8" fmla="*/ 742520 w 983152"/>
              <a:gd name="connsiteY8" fmla="*/ 6875 h 2928830"/>
              <a:gd name="connsiteX9" fmla="*/ 701269 w 983152"/>
              <a:gd name="connsiteY9" fmla="*/ 0 h 2928830"/>
              <a:gd name="connsiteX10" fmla="*/ 316259 w 983152"/>
              <a:gd name="connsiteY10" fmla="*/ 6875 h 2928830"/>
              <a:gd name="connsiteX11" fmla="*/ 295633 w 983152"/>
              <a:gd name="connsiteY11" fmla="*/ 13750 h 2928830"/>
              <a:gd name="connsiteX12" fmla="*/ 240632 w 983152"/>
              <a:gd name="connsiteY12" fmla="*/ 68752 h 2928830"/>
              <a:gd name="connsiteX13" fmla="*/ 206256 w 983152"/>
              <a:gd name="connsiteY13" fmla="*/ 110003 h 2928830"/>
              <a:gd name="connsiteX14" fmla="*/ 199380 w 983152"/>
              <a:gd name="connsiteY14" fmla="*/ 151254 h 2928830"/>
              <a:gd name="connsiteX15" fmla="*/ 185630 w 983152"/>
              <a:gd name="connsiteY15" fmla="*/ 226881 h 2928830"/>
              <a:gd name="connsiteX16" fmla="*/ 178755 w 983152"/>
              <a:gd name="connsiteY16" fmla="*/ 316259 h 2928830"/>
              <a:gd name="connsiteX17" fmla="*/ 151254 w 983152"/>
              <a:gd name="connsiteY17" fmla="*/ 412511 h 2928830"/>
              <a:gd name="connsiteX18" fmla="*/ 137504 w 983152"/>
              <a:gd name="connsiteY18" fmla="*/ 440012 h 2928830"/>
              <a:gd name="connsiteX19" fmla="*/ 130628 w 983152"/>
              <a:gd name="connsiteY19" fmla="*/ 467513 h 2928830"/>
              <a:gd name="connsiteX20" fmla="*/ 110003 w 983152"/>
              <a:gd name="connsiteY20" fmla="*/ 515639 h 2928830"/>
              <a:gd name="connsiteX21" fmla="*/ 96253 w 983152"/>
              <a:gd name="connsiteY21" fmla="*/ 584391 h 2928830"/>
              <a:gd name="connsiteX22" fmla="*/ 89377 w 983152"/>
              <a:gd name="connsiteY22" fmla="*/ 618767 h 2928830"/>
              <a:gd name="connsiteX23" fmla="*/ 61877 w 983152"/>
              <a:gd name="connsiteY23" fmla="*/ 687519 h 2928830"/>
              <a:gd name="connsiteX24" fmla="*/ 55001 w 983152"/>
              <a:gd name="connsiteY24" fmla="*/ 721895 h 2928830"/>
              <a:gd name="connsiteX25" fmla="*/ 48126 w 983152"/>
              <a:gd name="connsiteY25" fmla="*/ 749395 h 2928830"/>
              <a:gd name="connsiteX26" fmla="*/ 34376 w 983152"/>
              <a:gd name="connsiteY26" fmla="*/ 825022 h 2928830"/>
              <a:gd name="connsiteX27" fmla="*/ 27501 w 983152"/>
              <a:gd name="connsiteY27" fmla="*/ 1258159 h 2928830"/>
              <a:gd name="connsiteX28" fmla="*/ 20625 w 983152"/>
              <a:gd name="connsiteY28" fmla="*/ 1326911 h 2928830"/>
              <a:gd name="connsiteX29" fmla="*/ 34376 w 983152"/>
              <a:gd name="connsiteY29" fmla="*/ 1622544 h 2928830"/>
              <a:gd name="connsiteX30" fmla="*/ 20625 w 983152"/>
              <a:gd name="connsiteY30" fmla="*/ 1835675 h 2928830"/>
              <a:gd name="connsiteX31" fmla="*/ 13750 w 983152"/>
              <a:gd name="connsiteY31" fmla="*/ 1876926 h 2928830"/>
              <a:gd name="connsiteX32" fmla="*/ 6875 w 983152"/>
              <a:gd name="connsiteY32" fmla="*/ 1952553 h 2928830"/>
              <a:gd name="connsiteX33" fmla="*/ 0 w 983152"/>
              <a:gd name="connsiteY33" fmla="*/ 2667573 h 2928830"/>
              <a:gd name="connsiteX34" fmla="*/ 6875 w 983152"/>
              <a:gd name="connsiteY34" fmla="*/ 2846328 h 2928830"/>
              <a:gd name="connsiteX35" fmla="*/ 48126 w 983152"/>
              <a:gd name="connsiteY35" fmla="*/ 2894454 h 2928830"/>
              <a:gd name="connsiteX36" fmla="*/ 137504 w 983152"/>
              <a:gd name="connsiteY36" fmla="*/ 2928830 h 2928830"/>
              <a:gd name="connsiteX37" fmla="*/ 495013 w 983152"/>
              <a:gd name="connsiteY37" fmla="*/ 2921955 h 2928830"/>
              <a:gd name="connsiteX38" fmla="*/ 591266 w 983152"/>
              <a:gd name="connsiteY38" fmla="*/ 2908204 h 2928830"/>
              <a:gd name="connsiteX39" fmla="*/ 639392 w 983152"/>
              <a:gd name="connsiteY39" fmla="*/ 2901329 h 2928830"/>
              <a:gd name="connsiteX40" fmla="*/ 728770 w 983152"/>
              <a:gd name="connsiteY40" fmla="*/ 2866953 h 2928830"/>
              <a:gd name="connsiteX41" fmla="*/ 756271 w 983152"/>
              <a:gd name="connsiteY41" fmla="*/ 2846328 h 2928830"/>
              <a:gd name="connsiteX42" fmla="*/ 790647 w 983152"/>
              <a:gd name="connsiteY42" fmla="*/ 2798201 h 2928830"/>
              <a:gd name="connsiteX43" fmla="*/ 797522 w 983152"/>
              <a:gd name="connsiteY43" fmla="*/ 2770701 h 2928830"/>
              <a:gd name="connsiteX44" fmla="*/ 811272 w 983152"/>
              <a:gd name="connsiteY44" fmla="*/ 2722574 h 2928830"/>
              <a:gd name="connsiteX45" fmla="*/ 818147 w 983152"/>
              <a:gd name="connsiteY45" fmla="*/ 2674448 h 2928830"/>
              <a:gd name="connsiteX46" fmla="*/ 811272 w 983152"/>
              <a:gd name="connsiteY46" fmla="*/ 2454442 h 2928830"/>
              <a:gd name="connsiteX47" fmla="*/ 804397 w 983152"/>
              <a:gd name="connsiteY47" fmla="*/ 2413191 h 2928830"/>
              <a:gd name="connsiteX48" fmla="*/ 818147 w 983152"/>
              <a:gd name="connsiteY48" fmla="*/ 2014430 h 2928830"/>
              <a:gd name="connsiteX49" fmla="*/ 838773 w 983152"/>
              <a:gd name="connsiteY49" fmla="*/ 1856301 h 2928830"/>
              <a:gd name="connsiteX50" fmla="*/ 852523 w 983152"/>
              <a:gd name="connsiteY50" fmla="*/ 955651 h 2928830"/>
              <a:gd name="connsiteX51" fmla="*/ 873149 w 983152"/>
              <a:gd name="connsiteY51" fmla="*/ 880024 h 2928830"/>
              <a:gd name="connsiteX52" fmla="*/ 886899 w 983152"/>
              <a:gd name="connsiteY52" fmla="*/ 804397 h 2928830"/>
              <a:gd name="connsiteX53" fmla="*/ 900650 w 983152"/>
              <a:gd name="connsiteY53" fmla="*/ 728770 h 2928830"/>
              <a:gd name="connsiteX54" fmla="*/ 907525 w 983152"/>
              <a:gd name="connsiteY54" fmla="*/ 666893 h 2928830"/>
              <a:gd name="connsiteX55" fmla="*/ 914400 w 983152"/>
              <a:gd name="connsiteY55" fmla="*/ 591266 h 2928830"/>
              <a:gd name="connsiteX56" fmla="*/ 921275 w 983152"/>
              <a:gd name="connsiteY56" fmla="*/ 563765 h 2928830"/>
              <a:gd name="connsiteX57" fmla="*/ 935025 w 983152"/>
              <a:gd name="connsiteY57" fmla="*/ 446887 h 2928830"/>
              <a:gd name="connsiteX58" fmla="*/ 948776 w 983152"/>
              <a:gd name="connsiteY58" fmla="*/ 350634 h 2928830"/>
              <a:gd name="connsiteX59" fmla="*/ 962526 w 983152"/>
              <a:gd name="connsiteY59" fmla="*/ 295633 h 2928830"/>
              <a:gd name="connsiteX60" fmla="*/ 969401 w 983152"/>
              <a:gd name="connsiteY60" fmla="*/ 254382 h 29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983152" h="2928830">
                <a:moveTo>
                  <a:pt x="983152" y="302508"/>
                </a:moveTo>
                <a:cubicBezTo>
                  <a:pt x="980860" y="245215"/>
                  <a:pt x="982609" y="187616"/>
                  <a:pt x="976277" y="130628"/>
                </a:cubicBezTo>
                <a:cubicBezTo>
                  <a:pt x="975561" y="124186"/>
                  <a:pt x="966575" y="121940"/>
                  <a:pt x="962526" y="116878"/>
                </a:cubicBezTo>
                <a:cubicBezTo>
                  <a:pt x="957364" y="110426"/>
                  <a:pt x="953359" y="103128"/>
                  <a:pt x="948776" y="96253"/>
                </a:cubicBezTo>
                <a:cubicBezTo>
                  <a:pt x="946484" y="89378"/>
                  <a:pt x="945921" y="81657"/>
                  <a:pt x="941901" y="75627"/>
                </a:cubicBezTo>
                <a:cubicBezTo>
                  <a:pt x="927187" y="53555"/>
                  <a:pt x="922274" y="55334"/>
                  <a:pt x="900650" y="48126"/>
                </a:cubicBezTo>
                <a:cubicBezTo>
                  <a:pt x="896066" y="41251"/>
                  <a:pt x="894073" y="31601"/>
                  <a:pt x="886899" y="27501"/>
                </a:cubicBezTo>
                <a:cubicBezTo>
                  <a:pt x="876753" y="21703"/>
                  <a:pt x="864020" y="22715"/>
                  <a:pt x="852523" y="20625"/>
                </a:cubicBezTo>
                <a:cubicBezTo>
                  <a:pt x="783624" y="8097"/>
                  <a:pt x="833287" y="18221"/>
                  <a:pt x="742520" y="6875"/>
                </a:cubicBezTo>
                <a:cubicBezTo>
                  <a:pt x="728688" y="5146"/>
                  <a:pt x="715019" y="2292"/>
                  <a:pt x="701269" y="0"/>
                </a:cubicBezTo>
                <a:lnTo>
                  <a:pt x="316259" y="6875"/>
                </a:lnTo>
                <a:cubicBezTo>
                  <a:pt x="309016" y="7121"/>
                  <a:pt x="301242" y="9161"/>
                  <a:pt x="295633" y="13750"/>
                </a:cubicBezTo>
                <a:cubicBezTo>
                  <a:pt x="275566" y="30169"/>
                  <a:pt x="258966" y="50418"/>
                  <a:pt x="240632" y="68752"/>
                </a:cubicBezTo>
                <a:cubicBezTo>
                  <a:pt x="214160" y="95224"/>
                  <a:pt x="225401" y="81284"/>
                  <a:pt x="206256" y="110003"/>
                </a:cubicBezTo>
                <a:cubicBezTo>
                  <a:pt x="203964" y="123753"/>
                  <a:pt x="202114" y="137585"/>
                  <a:pt x="199380" y="151254"/>
                </a:cubicBezTo>
                <a:cubicBezTo>
                  <a:pt x="189288" y="201714"/>
                  <a:pt x="192619" y="156988"/>
                  <a:pt x="185630" y="226881"/>
                </a:cubicBezTo>
                <a:cubicBezTo>
                  <a:pt x="182657" y="256613"/>
                  <a:pt x="182981" y="286679"/>
                  <a:pt x="178755" y="316259"/>
                </a:cubicBezTo>
                <a:cubicBezTo>
                  <a:pt x="176993" y="328591"/>
                  <a:pt x="159088" y="396842"/>
                  <a:pt x="151254" y="412511"/>
                </a:cubicBezTo>
                <a:cubicBezTo>
                  <a:pt x="146671" y="421678"/>
                  <a:pt x="141103" y="430416"/>
                  <a:pt x="137504" y="440012"/>
                </a:cubicBezTo>
                <a:cubicBezTo>
                  <a:pt x="134186" y="448860"/>
                  <a:pt x="133224" y="458427"/>
                  <a:pt x="130628" y="467513"/>
                </a:cubicBezTo>
                <a:cubicBezTo>
                  <a:pt x="123883" y="491118"/>
                  <a:pt x="122226" y="491192"/>
                  <a:pt x="110003" y="515639"/>
                </a:cubicBezTo>
                <a:cubicBezTo>
                  <a:pt x="93163" y="633521"/>
                  <a:pt x="112250" y="520404"/>
                  <a:pt x="96253" y="584391"/>
                </a:cubicBezTo>
                <a:cubicBezTo>
                  <a:pt x="93419" y="595728"/>
                  <a:pt x="93072" y="607681"/>
                  <a:pt x="89377" y="618767"/>
                </a:cubicBezTo>
                <a:cubicBezTo>
                  <a:pt x="81572" y="642183"/>
                  <a:pt x="66718" y="663316"/>
                  <a:pt x="61877" y="687519"/>
                </a:cubicBezTo>
                <a:cubicBezTo>
                  <a:pt x="59585" y="698978"/>
                  <a:pt x="57536" y="710488"/>
                  <a:pt x="55001" y="721895"/>
                </a:cubicBezTo>
                <a:cubicBezTo>
                  <a:pt x="52951" y="731119"/>
                  <a:pt x="49816" y="740099"/>
                  <a:pt x="48126" y="749395"/>
                </a:cubicBezTo>
                <a:cubicBezTo>
                  <a:pt x="31704" y="839721"/>
                  <a:pt x="49969" y="762650"/>
                  <a:pt x="34376" y="825022"/>
                </a:cubicBezTo>
                <a:cubicBezTo>
                  <a:pt x="32084" y="969401"/>
                  <a:pt x="31456" y="1113816"/>
                  <a:pt x="27501" y="1258159"/>
                </a:cubicBezTo>
                <a:cubicBezTo>
                  <a:pt x="26870" y="1281182"/>
                  <a:pt x="20625" y="1303879"/>
                  <a:pt x="20625" y="1326911"/>
                </a:cubicBezTo>
                <a:cubicBezTo>
                  <a:pt x="20625" y="1526781"/>
                  <a:pt x="19253" y="1501557"/>
                  <a:pt x="34376" y="1622544"/>
                </a:cubicBezTo>
                <a:cubicBezTo>
                  <a:pt x="29792" y="1693588"/>
                  <a:pt x="26379" y="1764716"/>
                  <a:pt x="20625" y="1835675"/>
                </a:cubicBezTo>
                <a:cubicBezTo>
                  <a:pt x="19498" y="1849569"/>
                  <a:pt x="15379" y="1863081"/>
                  <a:pt x="13750" y="1876926"/>
                </a:cubicBezTo>
                <a:cubicBezTo>
                  <a:pt x="10792" y="1902066"/>
                  <a:pt x="9167" y="1927344"/>
                  <a:pt x="6875" y="1952553"/>
                </a:cubicBezTo>
                <a:cubicBezTo>
                  <a:pt x="4583" y="2190893"/>
                  <a:pt x="0" y="2429222"/>
                  <a:pt x="0" y="2667573"/>
                </a:cubicBezTo>
                <a:cubicBezTo>
                  <a:pt x="0" y="2727202"/>
                  <a:pt x="942" y="2786995"/>
                  <a:pt x="6875" y="2846328"/>
                </a:cubicBezTo>
                <a:cubicBezTo>
                  <a:pt x="9149" y="2869072"/>
                  <a:pt x="30986" y="2884456"/>
                  <a:pt x="48126" y="2894454"/>
                </a:cubicBezTo>
                <a:cubicBezTo>
                  <a:pt x="99351" y="2924335"/>
                  <a:pt x="91140" y="2919557"/>
                  <a:pt x="137504" y="2928830"/>
                </a:cubicBezTo>
                <a:lnTo>
                  <a:pt x="495013" y="2921955"/>
                </a:lnTo>
                <a:cubicBezTo>
                  <a:pt x="519889" y="2921126"/>
                  <a:pt x="564955" y="2912252"/>
                  <a:pt x="591266" y="2908204"/>
                </a:cubicBezTo>
                <a:cubicBezTo>
                  <a:pt x="607282" y="2905740"/>
                  <a:pt x="623547" y="2904724"/>
                  <a:pt x="639392" y="2901329"/>
                </a:cubicBezTo>
                <a:cubicBezTo>
                  <a:pt x="674849" y="2893731"/>
                  <a:pt x="697891" y="2885480"/>
                  <a:pt x="728770" y="2866953"/>
                </a:cubicBezTo>
                <a:cubicBezTo>
                  <a:pt x="738596" y="2861058"/>
                  <a:pt x="748169" y="2854430"/>
                  <a:pt x="756271" y="2846328"/>
                </a:cubicBezTo>
                <a:cubicBezTo>
                  <a:pt x="764795" y="2837804"/>
                  <a:pt x="782842" y="2809909"/>
                  <a:pt x="790647" y="2798201"/>
                </a:cubicBezTo>
                <a:cubicBezTo>
                  <a:pt x="792939" y="2789034"/>
                  <a:pt x="794926" y="2779786"/>
                  <a:pt x="797522" y="2770701"/>
                </a:cubicBezTo>
                <a:cubicBezTo>
                  <a:pt x="804885" y="2744931"/>
                  <a:pt x="805899" y="2752125"/>
                  <a:pt x="811272" y="2722574"/>
                </a:cubicBezTo>
                <a:cubicBezTo>
                  <a:pt x="814171" y="2706631"/>
                  <a:pt x="815855" y="2690490"/>
                  <a:pt x="818147" y="2674448"/>
                </a:cubicBezTo>
                <a:cubicBezTo>
                  <a:pt x="815855" y="2601113"/>
                  <a:pt x="815128" y="2527712"/>
                  <a:pt x="811272" y="2454442"/>
                </a:cubicBezTo>
                <a:cubicBezTo>
                  <a:pt x="810539" y="2440521"/>
                  <a:pt x="804179" y="2427129"/>
                  <a:pt x="804397" y="2413191"/>
                </a:cubicBezTo>
                <a:cubicBezTo>
                  <a:pt x="806475" y="2280208"/>
                  <a:pt x="811335" y="2147255"/>
                  <a:pt x="818147" y="2014430"/>
                </a:cubicBezTo>
                <a:cubicBezTo>
                  <a:pt x="824286" y="1894713"/>
                  <a:pt x="818642" y="1916693"/>
                  <a:pt x="838773" y="1856301"/>
                </a:cubicBezTo>
                <a:cubicBezTo>
                  <a:pt x="839632" y="1778111"/>
                  <a:pt x="843524" y="1158140"/>
                  <a:pt x="852523" y="955651"/>
                </a:cubicBezTo>
                <a:cubicBezTo>
                  <a:pt x="853809" y="926720"/>
                  <a:pt x="866161" y="907978"/>
                  <a:pt x="873149" y="880024"/>
                </a:cubicBezTo>
                <a:cubicBezTo>
                  <a:pt x="886348" y="827226"/>
                  <a:pt x="874582" y="878300"/>
                  <a:pt x="886899" y="804397"/>
                </a:cubicBezTo>
                <a:cubicBezTo>
                  <a:pt x="895537" y="752569"/>
                  <a:pt x="893011" y="786060"/>
                  <a:pt x="900650" y="728770"/>
                </a:cubicBezTo>
                <a:cubicBezTo>
                  <a:pt x="903393" y="708199"/>
                  <a:pt x="905460" y="687543"/>
                  <a:pt x="907525" y="666893"/>
                </a:cubicBezTo>
                <a:cubicBezTo>
                  <a:pt x="910044" y="641706"/>
                  <a:pt x="911055" y="616357"/>
                  <a:pt x="914400" y="591266"/>
                </a:cubicBezTo>
                <a:cubicBezTo>
                  <a:pt x="915649" y="581900"/>
                  <a:pt x="918983" y="572932"/>
                  <a:pt x="921275" y="563765"/>
                </a:cubicBezTo>
                <a:cubicBezTo>
                  <a:pt x="925943" y="521749"/>
                  <a:pt x="929357" y="488449"/>
                  <a:pt x="935025" y="446887"/>
                </a:cubicBezTo>
                <a:cubicBezTo>
                  <a:pt x="939404" y="414774"/>
                  <a:pt x="940916" y="382076"/>
                  <a:pt x="948776" y="350634"/>
                </a:cubicBezTo>
                <a:lnTo>
                  <a:pt x="962526" y="295633"/>
                </a:lnTo>
                <a:cubicBezTo>
                  <a:pt x="970513" y="263686"/>
                  <a:pt x="969401" y="277581"/>
                  <a:pt x="969401" y="254382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B90E64-DD8C-42B7-886F-83DF9D6B00D1}"/>
              </a:ext>
            </a:extLst>
          </p:cNvPr>
          <p:cNvSpPr/>
          <p:nvPr/>
        </p:nvSpPr>
        <p:spPr>
          <a:xfrm>
            <a:off x="3011332" y="1532359"/>
            <a:ext cx="1546917" cy="4868443"/>
          </a:xfrm>
          <a:custGeom>
            <a:avLst/>
            <a:gdLst>
              <a:gd name="connsiteX0" fmla="*/ 646268 w 1546917"/>
              <a:gd name="connsiteY0" fmla="*/ 7685 h 4868443"/>
              <a:gd name="connsiteX1" fmla="*/ 556890 w 1546917"/>
              <a:gd name="connsiteY1" fmla="*/ 48936 h 4868443"/>
              <a:gd name="connsiteX2" fmla="*/ 550015 w 1546917"/>
              <a:gd name="connsiteY2" fmla="*/ 69562 h 4868443"/>
              <a:gd name="connsiteX3" fmla="*/ 522514 w 1546917"/>
              <a:gd name="connsiteY3" fmla="*/ 83312 h 4868443"/>
              <a:gd name="connsiteX4" fmla="*/ 501889 w 1546917"/>
              <a:gd name="connsiteY4" fmla="*/ 117688 h 4868443"/>
              <a:gd name="connsiteX5" fmla="*/ 488138 w 1546917"/>
              <a:gd name="connsiteY5" fmla="*/ 131439 h 4868443"/>
              <a:gd name="connsiteX6" fmla="*/ 474388 w 1546917"/>
              <a:gd name="connsiteY6" fmla="*/ 213941 h 4868443"/>
              <a:gd name="connsiteX7" fmla="*/ 481263 w 1546917"/>
              <a:gd name="connsiteY7" fmla="*/ 351445 h 4868443"/>
              <a:gd name="connsiteX8" fmla="*/ 495013 w 1546917"/>
              <a:gd name="connsiteY8" fmla="*/ 385821 h 4868443"/>
              <a:gd name="connsiteX9" fmla="*/ 501889 w 1546917"/>
              <a:gd name="connsiteY9" fmla="*/ 427072 h 4868443"/>
              <a:gd name="connsiteX10" fmla="*/ 515639 w 1546917"/>
              <a:gd name="connsiteY10" fmla="*/ 454572 h 4868443"/>
              <a:gd name="connsiteX11" fmla="*/ 522514 w 1546917"/>
              <a:gd name="connsiteY11" fmla="*/ 495824 h 4868443"/>
              <a:gd name="connsiteX12" fmla="*/ 536265 w 1546917"/>
              <a:gd name="connsiteY12" fmla="*/ 523324 h 4868443"/>
              <a:gd name="connsiteX13" fmla="*/ 563765 w 1546917"/>
              <a:gd name="connsiteY13" fmla="*/ 585201 h 4868443"/>
              <a:gd name="connsiteX14" fmla="*/ 611892 w 1546917"/>
              <a:gd name="connsiteY14" fmla="*/ 633327 h 4868443"/>
              <a:gd name="connsiteX15" fmla="*/ 625642 w 1546917"/>
              <a:gd name="connsiteY15" fmla="*/ 647078 h 4868443"/>
              <a:gd name="connsiteX16" fmla="*/ 673768 w 1546917"/>
              <a:gd name="connsiteY16" fmla="*/ 688329 h 4868443"/>
              <a:gd name="connsiteX17" fmla="*/ 721895 w 1546917"/>
              <a:gd name="connsiteY17" fmla="*/ 722705 h 4868443"/>
              <a:gd name="connsiteX18" fmla="*/ 742520 w 1546917"/>
              <a:gd name="connsiteY18" fmla="*/ 729580 h 4868443"/>
              <a:gd name="connsiteX19" fmla="*/ 776896 w 1546917"/>
              <a:gd name="connsiteY19" fmla="*/ 750206 h 4868443"/>
              <a:gd name="connsiteX20" fmla="*/ 873149 w 1546917"/>
              <a:gd name="connsiteY20" fmla="*/ 784581 h 4868443"/>
              <a:gd name="connsiteX21" fmla="*/ 914400 w 1546917"/>
              <a:gd name="connsiteY21" fmla="*/ 798332 h 4868443"/>
              <a:gd name="connsiteX22" fmla="*/ 935025 w 1546917"/>
              <a:gd name="connsiteY22" fmla="*/ 805207 h 4868443"/>
              <a:gd name="connsiteX23" fmla="*/ 1161907 w 1546917"/>
              <a:gd name="connsiteY23" fmla="*/ 798332 h 4868443"/>
              <a:gd name="connsiteX24" fmla="*/ 1258159 w 1546917"/>
              <a:gd name="connsiteY24" fmla="*/ 791457 h 4868443"/>
              <a:gd name="connsiteX25" fmla="*/ 1354412 w 1546917"/>
              <a:gd name="connsiteY25" fmla="*/ 805207 h 4868443"/>
              <a:gd name="connsiteX26" fmla="*/ 1375037 w 1546917"/>
              <a:gd name="connsiteY26" fmla="*/ 812082 h 4868443"/>
              <a:gd name="connsiteX27" fmla="*/ 1395663 w 1546917"/>
              <a:gd name="connsiteY27" fmla="*/ 825833 h 4868443"/>
              <a:gd name="connsiteX28" fmla="*/ 1443789 w 1546917"/>
              <a:gd name="connsiteY28" fmla="*/ 867084 h 4868443"/>
              <a:gd name="connsiteX29" fmla="*/ 1464415 w 1546917"/>
              <a:gd name="connsiteY29" fmla="*/ 894584 h 4868443"/>
              <a:gd name="connsiteX30" fmla="*/ 1471290 w 1546917"/>
              <a:gd name="connsiteY30" fmla="*/ 935836 h 4868443"/>
              <a:gd name="connsiteX31" fmla="*/ 1478165 w 1546917"/>
              <a:gd name="connsiteY31" fmla="*/ 970212 h 4868443"/>
              <a:gd name="connsiteX32" fmla="*/ 1464415 w 1546917"/>
              <a:gd name="connsiteY32" fmla="*/ 1190218 h 4868443"/>
              <a:gd name="connsiteX33" fmla="*/ 1457540 w 1546917"/>
              <a:gd name="connsiteY33" fmla="*/ 1272720 h 4868443"/>
              <a:gd name="connsiteX34" fmla="*/ 1450665 w 1546917"/>
              <a:gd name="connsiteY34" fmla="*/ 1300221 h 4868443"/>
              <a:gd name="connsiteX35" fmla="*/ 1430039 w 1546917"/>
              <a:gd name="connsiteY35" fmla="*/ 1410224 h 4868443"/>
              <a:gd name="connsiteX36" fmla="*/ 1416289 w 1546917"/>
              <a:gd name="connsiteY36" fmla="*/ 1444599 h 4868443"/>
              <a:gd name="connsiteX37" fmla="*/ 1409413 w 1546917"/>
              <a:gd name="connsiteY37" fmla="*/ 1465225 h 4868443"/>
              <a:gd name="connsiteX38" fmla="*/ 1402538 w 1546917"/>
              <a:gd name="connsiteY38" fmla="*/ 1506476 h 4868443"/>
              <a:gd name="connsiteX39" fmla="*/ 1395663 w 1546917"/>
              <a:gd name="connsiteY39" fmla="*/ 1533977 h 4868443"/>
              <a:gd name="connsiteX40" fmla="*/ 1375037 w 1546917"/>
              <a:gd name="connsiteY40" fmla="*/ 1671481 h 4868443"/>
              <a:gd name="connsiteX41" fmla="*/ 1361287 w 1546917"/>
              <a:gd name="connsiteY41" fmla="*/ 1808984 h 4868443"/>
              <a:gd name="connsiteX42" fmla="*/ 1347537 w 1546917"/>
              <a:gd name="connsiteY42" fmla="*/ 1898362 h 4868443"/>
              <a:gd name="connsiteX43" fmla="*/ 1340662 w 1546917"/>
              <a:gd name="connsiteY43" fmla="*/ 1960239 h 4868443"/>
              <a:gd name="connsiteX44" fmla="*/ 1347537 w 1546917"/>
              <a:gd name="connsiteY44" fmla="*/ 2964016 h 4868443"/>
              <a:gd name="connsiteX45" fmla="*/ 1354412 w 1546917"/>
              <a:gd name="connsiteY45" fmla="*/ 2991517 h 4868443"/>
              <a:gd name="connsiteX46" fmla="*/ 1347537 w 1546917"/>
              <a:gd name="connsiteY46" fmla="*/ 3383402 h 4868443"/>
              <a:gd name="connsiteX47" fmla="*/ 1340662 w 1546917"/>
              <a:gd name="connsiteY47" fmla="*/ 3404028 h 4868443"/>
              <a:gd name="connsiteX48" fmla="*/ 1326911 w 1546917"/>
              <a:gd name="connsiteY48" fmla="*/ 3472780 h 4868443"/>
              <a:gd name="connsiteX49" fmla="*/ 1313161 w 1546917"/>
              <a:gd name="connsiteY49" fmla="*/ 3562157 h 4868443"/>
              <a:gd name="connsiteX50" fmla="*/ 1306286 w 1546917"/>
              <a:gd name="connsiteY50" fmla="*/ 3617159 h 4868443"/>
              <a:gd name="connsiteX51" fmla="*/ 1292535 w 1546917"/>
              <a:gd name="connsiteY51" fmla="*/ 3706536 h 4868443"/>
              <a:gd name="connsiteX52" fmla="*/ 1278785 w 1546917"/>
              <a:gd name="connsiteY52" fmla="*/ 3720287 h 4868443"/>
              <a:gd name="connsiteX53" fmla="*/ 1251284 w 1546917"/>
              <a:gd name="connsiteY53" fmla="*/ 3768413 h 4868443"/>
              <a:gd name="connsiteX54" fmla="*/ 1196283 w 1546917"/>
              <a:gd name="connsiteY54" fmla="*/ 3795914 h 4868443"/>
              <a:gd name="connsiteX55" fmla="*/ 1182532 w 1546917"/>
              <a:gd name="connsiteY55" fmla="*/ 3809664 h 4868443"/>
              <a:gd name="connsiteX56" fmla="*/ 1141281 w 1546917"/>
              <a:gd name="connsiteY56" fmla="*/ 3823415 h 4868443"/>
              <a:gd name="connsiteX57" fmla="*/ 1058779 w 1546917"/>
              <a:gd name="connsiteY57" fmla="*/ 3837165 h 4868443"/>
              <a:gd name="connsiteX58" fmla="*/ 948776 w 1546917"/>
              <a:gd name="connsiteY58" fmla="*/ 3850915 h 4868443"/>
              <a:gd name="connsiteX59" fmla="*/ 811272 w 1546917"/>
              <a:gd name="connsiteY59" fmla="*/ 3857790 h 4868443"/>
              <a:gd name="connsiteX60" fmla="*/ 770021 w 1546917"/>
              <a:gd name="connsiteY60" fmla="*/ 3864666 h 4868443"/>
              <a:gd name="connsiteX61" fmla="*/ 701269 w 1546917"/>
              <a:gd name="connsiteY61" fmla="*/ 3878416 h 4868443"/>
              <a:gd name="connsiteX62" fmla="*/ 653143 w 1546917"/>
              <a:gd name="connsiteY62" fmla="*/ 3885291 h 4868443"/>
              <a:gd name="connsiteX63" fmla="*/ 584391 w 1546917"/>
              <a:gd name="connsiteY63" fmla="*/ 3899042 h 4868443"/>
              <a:gd name="connsiteX64" fmla="*/ 522514 w 1546917"/>
              <a:gd name="connsiteY64" fmla="*/ 3892166 h 4868443"/>
              <a:gd name="connsiteX65" fmla="*/ 501889 w 1546917"/>
              <a:gd name="connsiteY65" fmla="*/ 3885291 h 4868443"/>
              <a:gd name="connsiteX66" fmla="*/ 412511 w 1546917"/>
              <a:gd name="connsiteY66" fmla="*/ 3871541 h 4868443"/>
              <a:gd name="connsiteX67" fmla="*/ 295633 w 1546917"/>
              <a:gd name="connsiteY67" fmla="*/ 3864666 h 4868443"/>
              <a:gd name="connsiteX68" fmla="*/ 185630 w 1546917"/>
              <a:gd name="connsiteY68" fmla="*/ 3864666 h 4868443"/>
              <a:gd name="connsiteX69" fmla="*/ 165004 w 1546917"/>
              <a:gd name="connsiteY69" fmla="*/ 3878416 h 4868443"/>
              <a:gd name="connsiteX70" fmla="*/ 144379 w 1546917"/>
              <a:gd name="connsiteY70" fmla="*/ 3885291 h 4868443"/>
              <a:gd name="connsiteX71" fmla="*/ 110003 w 1546917"/>
              <a:gd name="connsiteY71" fmla="*/ 3905917 h 4868443"/>
              <a:gd name="connsiteX72" fmla="*/ 89377 w 1546917"/>
              <a:gd name="connsiteY72" fmla="*/ 3926542 h 4868443"/>
              <a:gd name="connsiteX73" fmla="*/ 68752 w 1546917"/>
              <a:gd name="connsiteY73" fmla="*/ 3995294 h 4868443"/>
              <a:gd name="connsiteX74" fmla="*/ 55001 w 1546917"/>
              <a:gd name="connsiteY74" fmla="*/ 4132798 h 4868443"/>
              <a:gd name="connsiteX75" fmla="*/ 48126 w 1546917"/>
              <a:gd name="connsiteY75" fmla="*/ 4167174 h 4868443"/>
              <a:gd name="connsiteX76" fmla="*/ 34376 w 1546917"/>
              <a:gd name="connsiteY76" fmla="*/ 4222175 h 4868443"/>
              <a:gd name="connsiteX77" fmla="*/ 27501 w 1546917"/>
              <a:gd name="connsiteY77" fmla="*/ 4380305 h 4868443"/>
              <a:gd name="connsiteX78" fmla="*/ 20625 w 1546917"/>
              <a:gd name="connsiteY78" fmla="*/ 4400930 h 4868443"/>
              <a:gd name="connsiteX79" fmla="*/ 13750 w 1546917"/>
              <a:gd name="connsiteY79" fmla="*/ 4435306 h 4868443"/>
              <a:gd name="connsiteX80" fmla="*/ 0 w 1546917"/>
              <a:gd name="connsiteY80" fmla="*/ 4490308 h 4868443"/>
              <a:gd name="connsiteX81" fmla="*/ 6875 w 1546917"/>
              <a:gd name="connsiteY81" fmla="*/ 4744690 h 4868443"/>
              <a:gd name="connsiteX82" fmla="*/ 61877 w 1546917"/>
              <a:gd name="connsiteY82" fmla="*/ 4779066 h 4868443"/>
              <a:gd name="connsiteX83" fmla="*/ 103128 w 1546917"/>
              <a:gd name="connsiteY83" fmla="*/ 4806566 h 4868443"/>
              <a:gd name="connsiteX84" fmla="*/ 130628 w 1546917"/>
              <a:gd name="connsiteY84" fmla="*/ 4813442 h 4868443"/>
              <a:gd name="connsiteX85" fmla="*/ 206256 w 1546917"/>
              <a:gd name="connsiteY85" fmla="*/ 4827192 h 4868443"/>
              <a:gd name="connsiteX86" fmla="*/ 426262 w 1546917"/>
              <a:gd name="connsiteY86" fmla="*/ 4854693 h 4868443"/>
              <a:gd name="connsiteX87" fmla="*/ 543140 w 1546917"/>
              <a:gd name="connsiteY87" fmla="*/ 4868443 h 4868443"/>
              <a:gd name="connsiteX88" fmla="*/ 996902 w 1546917"/>
              <a:gd name="connsiteY88" fmla="*/ 4861568 h 4868443"/>
              <a:gd name="connsiteX89" fmla="*/ 1093155 w 1546917"/>
              <a:gd name="connsiteY89" fmla="*/ 4840942 h 4868443"/>
              <a:gd name="connsiteX90" fmla="*/ 1148156 w 1546917"/>
              <a:gd name="connsiteY90" fmla="*/ 4834067 h 4868443"/>
              <a:gd name="connsiteX91" fmla="*/ 1230659 w 1546917"/>
              <a:gd name="connsiteY91" fmla="*/ 4813442 h 4868443"/>
              <a:gd name="connsiteX92" fmla="*/ 1258159 w 1546917"/>
              <a:gd name="connsiteY92" fmla="*/ 4792816 h 4868443"/>
              <a:gd name="connsiteX93" fmla="*/ 1278785 w 1546917"/>
              <a:gd name="connsiteY93" fmla="*/ 4779066 h 4868443"/>
              <a:gd name="connsiteX94" fmla="*/ 1292535 w 1546917"/>
              <a:gd name="connsiteY94" fmla="*/ 4758440 h 4868443"/>
              <a:gd name="connsiteX95" fmla="*/ 1333786 w 1546917"/>
              <a:gd name="connsiteY95" fmla="*/ 4717189 h 4868443"/>
              <a:gd name="connsiteX96" fmla="*/ 1375037 w 1546917"/>
              <a:gd name="connsiteY96" fmla="*/ 4648437 h 4868443"/>
              <a:gd name="connsiteX97" fmla="*/ 1381913 w 1546917"/>
              <a:gd name="connsiteY97" fmla="*/ 4407806 h 4868443"/>
              <a:gd name="connsiteX98" fmla="*/ 1395663 w 1546917"/>
              <a:gd name="connsiteY98" fmla="*/ 4009045 h 4868443"/>
              <a:gd name="connsiteX99" fmla="*/ 1402538 w 1546917"/>
              <a:gd name="connsiteY99" fmla="*/ 3658410 h 4868443"/>
              <a:gd name="connsiteX100" fmla="*/ 1409413 w 1546917"/>
              <a:gd name="connsiteY100" fmla="*/ 3624034 h 4868443"/>
              <a:gd name="connsiteX101" fmla="*/ 1430039 w 1546917"/>
              <a:gd name="connsiteY101" fmla="*/ 3548407 h 4868443"/>
              <a:gd name="connsiteX102" fmla="*/ 1423164 w 1546917"/>
              <a:gd name="connsiteY102" fmla="*/ 2847138 h 4868443"/>
              <a:gd name="connsiteX103" fmla="*/ 1416289 w 1546917"/>
              <a:gd name="connsiteY103" fmla="*/ 2819637 h 4868443"/>
              <a:gd name="connsiteX104" fmla="*/ 1395663 w 1546917"/>
              <a:gd name="connsiteY104" fmla="*/ 2737135 h 4868443"/>
              <a:gd name="connsiteX105" fmla="*/ 1395663 w 1546917"/>
              <a:gd name="connsiteY105" fmla="*/ 2455252 h 4868443"/>
              <a:gd name="connsiteX106" fmla="*/ 1402538 w 1546917"/>
              <a:gd name="connsiteY106" fmla="*/ 2434627 h 4868443"/>
              <a:gd name="connsiteX107" fmla="*/ 1409413 w 1546917"/>
              <a:gd name="connsiteY107" fmla="*/ 2393375 h 4868443"/>
              <a:gd name="connsiteX108" fmla="*/ 1416289 w 1546917"/>
              <a:gd name="connsiteY108" fmla="*/ 2358999 h 4868443"/>
              <a:gd name="connsiteX109" fmla="*/ 1430039 w 1546917"/>
              <a:gd name="connsiteY109" fmla="*/ 2104618 h 4868443"/>
              <a:gd name="connsiteX110" fmla="*/ 1436914 w 1546917"/>
              <a:gd name="connsiteY110" fmla="*/ 2083992 h 4868443"/>
              <a:gd name="connsiteX111" fmla="*/ 1436914 w 1546917"/>
              <a:gd name="connsiteY111" fmla="*/ 1602729 h 4868443"/>
              <a:gd name="connsiteX112" fmla="*/ 1450665 w 1546917"/>
              <a:gd name="connsiteY112" fmla="*/ 1472100 h 4868443"/>
              <a:gd name="connsiteX113" fmla="*/ 1464415 w 1546917"/>
              <a:gd name="connsiteY113" fmla="*/ 1444599 h 4868443"/>
              <a:gd name="connsiteX114" fmla="*/ 1478165 w 1546917"/>
              <a:gd name="connsiteY114" fmla="*/ 1396473 h 4868443"/>
              <a:gd name="connsiteX115" fmla="*/ 1491916 w 1546917"/>
              <a:gd name="connsiteY115" fmla="*/ 1382723 h 4868443"/>
              <a:gd name="connsiteX116" fmla="*/ 1512541 w 1546917"/>
              <a:gd name="connsiteY116" fmla="*/ 1327721 h 4868443"/>
              <a:gd name="connsiteX117" fmla="*/ 1526292 w 1546917"/>
              <a:gd name="connsiteY117" fmla="*/ 1258969 h 4868443"/>
              <a:gd name="connsiteX118" fmla="*/ 1533167 w 1546917"/>
              <a:gd name="connsiteY118" fmla="*/ 1238344 h 4868443"/>
              <a:gd name="connsiteX119" fmla="*/ 1540042 w 1546917"/>
              <a:gd name="connsiteY119" fmla="*/ 1197093 h 4868443"/>
              <a:gd name="connsiteX120" fmla="*/ 1546917 w 1546917"/>
              <a:gd name="connsiteY120" fmla="*/ 1176467 h 4868443"/>
              <a:gd name="connsiteX121" fmla="*/ 1540042 w 1546917"/>
              <a:gd name="connsiteY121" fmla="*/ 860209 h 4868443"/>
              <a:gd name="connsiteX122" fmla="*/ 1533167 w 1546917"/>
              <a:gd name="connsiteY122" fmla="*/ 832708 h 4868443"/>
              <a:gd name="connsiteX123" fmla="*/ 1519416 w 1546917"/>
              <a:gd name="connsiteY123" fmla="*/ 798332 h 4868443"/>
              <a:gd name="connsiteX124" fmla="*/ 1505666 w 1546917"/>
              <a:gd name="connsiteY124" fmla="*/ 722705 h 4868443"/>
              <a:gd name="connsiteX125" fmla="*/ 1491916 w 1546917"/>
              <a:gd name="connsiteY125" fmla="*/ 695204 h 4868443"/>
              <a:gd name="connsiteX126" fmla="*/ 1478165 w 1546917"/>
              <a:gd name="connsiteY126" fmla="*/ 647078 h 4868443"/>
              <a:gd name="connsiteX127" fmla="*/ 1464415 w 1546917"/>
              <a:gd name="connsiteY127" fmla="*/ 626452 h 4868443"/>
              <a:gd name="connsiteX128" fmla="*/ 1457540 w 1546917"/>
              <a:gd name="connsiteY128" fmla="*/ 592076 h 4868443"/>
              <a:gd name="connsiteX129" fmla="*/ 1423164 w 1546917"/>
              <a:gd name="connsiteY129" fmla="*/ 502699 h 4868443"/>
              <a:gd name="connsiteX130" fmla="*/ 1388788 w 1546917"/>
              <a:gd name="connsiteY130" fmla="*/ 447697 h 4868443"/>
              <a:gd name="connsiteX131" fmla="*/ 1354412 w 1546917"/>
              <a:gd name="connsiteY131" fmla="*/ 385821 h 4868443"/>
              <a:gd name="connsiteX132" fmla="*/ 1326911 w 1546917"/>
              <a:gd name="connsiteY132" fmla="*/ 337694 h 4868443"/>
              <a:gd name="connsiteX133" fmla="*/ 1306286 w 1546917"/>
              <a:gd name="connsiteY133" fmla="*/ 310193 h 4868443"/>
              <a:gd name="connsiteX134" fmla="*/ 1292535 w 1546917"/>
              <a:gd name="connsiteY134" fmla="*/ 289568 h 4868443"/>
              <a:gd name="connsiteX135" fmla="*/ 1265034 w 1546917"/>
              <a:gd name="connsiteY135" fmla="*/ 268942 h 4868443"/>
              <a:gd name="connsiteX136" fmla="*/ 1251284 w 1546917"/>
              <a:gd name="connsiteY136" fmla="*/ 248317 h 4868443"/>
              <a:gd name="connsiteX137" fmla="*/ 1237534 w 1546917"/>
              <a:gd name="connsiteY137" fmla="*/ 234566 h 4868443"/>
              <a:gd name="connsiteX138" fmla="*/ 1216908 w 1546917"/>
              <a:gd name="connsiteY138" fmla="*/ 207066 h 4868443"/>
              <a:gd name="connsiteX139" fmla="*/ 1161907 w 1546917"/>
              <a:gd name="connsiteY139" fmla="*/ 165815 h 4868443"/>
              <a:gd name="connsiteX140" fmla="*/ 1120656 w 1546917"/>
              <a:gd name="connsiteY140" fmla="*/ 124563 h 4868443"/>
              <a:gd name="connsiteX141" fmla="*/ 1058779 w 1546917"/>
              <a:gd name="connsiteY141" fmla="*/ 90187 h 4868443"/>
              <a:gd name="connsiteX142" fmla="*/ 1024403 w 1546917"/>
              <a:gd name="connsiteY142" fmla="*/ 48936 h 4868443"/>
              <a:gd name="connsiteX143" fmla="*/ 976277 w 1546917"/>
              <a:gd name="connsiteY143" fmla="*/ 35186 h 4868443"/>
              <a:gd name="connsiteX144" fmla="*/ 886899 w 1546917"/>
              <a:gd name="connsiteY144" fmla="*/ 14560 h 4868443"/>
              <a:gd name="connsiteX145" fmla="*/ 804397 w 1546917"/>
              <a:gd name="connsiteY145" fmla="*/ 7685 h 4868443"/>
              <a:gd name="connsiteX146" fmla="*/ 763146 w 1546917"/>
              <a:gd name="connsiteY146" fmla="*/ 810 h 4868443"/>
              <a:gd name="connsiteX147" fmla="*/ 646268 w 1546917"/>
              <a:gd name="connsiteY147" fmla="*/ 7685 h 486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546917" h="4868443">
                <a:moveTo>
                  <a:pt x="646268" y="7685"/>
                </a:moveTo>
                <a:cubicBezTo>
                  <a:pt x="611892" y="15706"/>
                  <a:pt x="596936" y="13340"/>
                  <a:pt x="556890" y="48936"/>
                </a:cubicBezTo>
                <a:cubicBezTo>
                  <a:pt x="551473" y="53751"/>
                  <a:pt x="555140" y="64437"/>
                  <a:pt x="550015" y="69562"/>
                </a:cubicBezTo>
                <a:cubicBezTo>
                  <a:pt x="542768" y="76809"/>
                  <a:pt x="531681" y="78729"/>
                  <a:pt x="522514" y="83312"/>
                </a:cubicBezTo>
                <a:cubicBezTo>
                  <a:pt x="487671" y="118157"/>
                  <a:pt x="528667" y="73059"/>
                  <a:pt x="501889" y="117688"/>
                </a:cubicBezTo>
                <a:cubicBezTo>
                  <a:pt x="498554" y="123246"/>
                  <a:pt x="492722" y="126855"/>
                  <a:pt x="488138" y="131439"/>
                </a:cubicBezTo>
                <a:cubicBezTo>
                  <a:pt x="484234" y="150958"/>
                  <a:pt x="474388" y="196886"/>
                  <a:pt x="474388" y="213941"/>
                </a:cubicBezTo>
                <a:cubicBezTo>
                  <a:pt x="474388" y="259833"/>
                  <a:pt x="475795" y="305880"/>
                  <a:pt x="481263" y="351445"/>
                </a:cubicBezTo>
                <a:cubicBezTo>
                  <a:pt x="482733" y="363698"/>
                  <a:pt x="490430" y="374362"/>
                  <a:pt x="495013" y="385821"/>
                </a:cubicBezTo>
                <a:cubicBezTo>
                  <a:pt x="497305" y="399571"/>
                  <a:pt x="497883" y="413720"/>
                  <a:pt x="501889" y="427072"/>
                </a:cubicBezTo>
                <a:cubicBezTo>
                  <a:pt x="504834" y="436888"/>
                  <a:pt x="512694" y="444756"/>
                  <a:pt x="515639" y="454572"/>
                </a:cubicBezTo>
                <a:cubicBezTo>
                  <a:pt x="519645" y="467924"/>
                  <a:pt x="518508" y="482472"/>
                  <a:pt x="522514" y="495824"/>
                </a:cubicBezTo>
                <a:cubicBezTo>
                  <a:pt x="525459" y="505641"/>
                  <a:pt x="532103" y="513959"/>
                  <a:pt x="536265" y="523324"/>
                </a:cubicBezTo>
                <a:cubicBezTo>
                  <a:pt x="540532" y="532926"/>
                  <a:pt x="555532" y="575138"/>
                  <a:pt x="563765" y="585201"/>
                </a:cubicBezTo>
                <a:cubicBezTo>
                  <a:pt x="578131" y="602760"/>
                  <a:pt x="595850" y="617285"/>
                  <a:pt x="611892" y="633327"/>
                </a:cubicBezTo>
                <a:lnTo>
                  <a:pt x="625642" y="647078"/>
                </a:lnTo>
                <a:cubicBezTo>
                  <a:pt x="708249" y="729685"/>
                  <a:pt x="610958" y="635987"/>
                  <a:pt x="673768" y="688329"/>
                </a:cubicBezTo>
                <a:cubicBezTo>
                  <a:pt x="707055" y="716068"/>
                  <a:pt x="679991" y="704746"/>
                  <a:pt x="721895" y="722705"/>
                </a:cubicBezTo>
                <a:cubicBezTo>
                  <a:pt x="728556" y="725560"/>
                  <a:pt x="736038" y="726339"/>
                  <a:pt x="742520" y="729580"/>
                </a:cubicBezTo>
                <a:cubicBezTo>
                  <a:pt x="754472" y="735556"/>
                  <a:pt x="764944" y="744230"/>
                  <a:pt x="776896" y="750206"/>
                </a:cubicBezTo>
                <a:cubicBezTo>
                  <a:pt x="798720" y="761118"/>
                  <a:pt x="857238" y="779277"/>
                  <a:pt x="873149" y="784581"/>
                </a:cubicBezTo>
                <a:lnTo>
                  <a:pt x="914400" y="798332"/>
                </a:lnTo>
                <a:lnTo>
                  <a:pt x="935025" y="805207"/>
                </a:lnTo>
                <a:lnTo>
                  <a:pt x="1161907" y="798332"/>
                </a:lnTo>
                <a:cubicBezTo>
                  <a:pt x="1194044" y="796965"/>
                  <a:pt x="1226014" y="790309"/>
                  <a:pt x="1258159" y="791457"/>
                </a:cubicBezTo>
                <a:cubicBezTo>
                  <a:pt x="1290548" y="792614"/>
                  <a:pt x="1322328" y="800624"/>
                  <a:pt x="1354412" y="805207"/>
                </a:cubicBezTo>
                <a:cubicBezTo>
                  <a:pt x="1361287" y="807499"/>
                  <a:pt x="1368555" y="808841"/>
                  <a:pt x="1375037" y="812082"/>
                </a:cubicBezTo>
                <a:cubicBezTo>
                  <a:pt x="1382428" y="815777"/>
                  <a:pt x="1388939" y="821030"/>
                  <a:pt x="1395663" y="825833"/>
                </a:cubicBezTo>
                <a:cubicBezTo>
                  <a:pt x="1415690" y="840138"/>
                  <a:pt x="1428004" y="848668"/>
                  <a:pt x="1443789" y="867084"/>
                </a:cubicBezTo>
                <a:cubicBezTo>
                  <a:pt x="1451246" y="875784"/>
                  <a:pt x="1457540" y="885417"/>
                  <a:pt x="1464415" y="894584"/>
                </a:cubicBezTo>
                <a:cubicBezTo>
                  <a:pt x="1466707" y="908335"/>
                  <a:pt x="1468796" y="922121"/>
                  <a:pt x="1471290" y="935836"/>
                </a:cubicBezTo>
                <a:cubicBezTo>
                  <a:pt x="1473380" y="947333"/>
                  <a:pt x="1478165" y="958526"/>
                  <a:pt x="1478165" y="970212"/>
                </a:cubicBezTo>
                <a:cubicBezTo>
                  <a:pt x="1478165" y="1143310"/>
                  <a:pt x="1485801" y="1104670"/>
                  <a:pt x="1464415" y="1190218"/>
                </a:cubicBezTo>
                <a:cubicBezTo>
                  <a:pt x="1462123" y="1217719"/>
                  <a:pt x="1460963" y="1245337"/>
                  <a:pt x="1457540" y="1272720"/>
                </a:cubicBezTo>
                <a:cubicBezTo>
                  <a:pt x="1456368" y="1282096"/>
                  <a:pt x="1452406" y="1290934"/>
                  <a:pt x="1450665" y="1300221"/>
                </a:cubicBezTo>
                <a:cubicBezTo>
                  <a:pt x="1448235" y="1313179"/>
                  <a:pt x="1439312" y="1382404"/>
                  <a:pt x="1430039" y="1410224"/>
                </a:cubicBezTo>
                <a:cubicBezTo>
                  <a:pt x="1426136" y="1421932"/>
                  <a:pt x="1420622" y="1433044"/>
                  <a:pt x="1416289" y="1444599"/>
                </a:cubicBezTo>
                <a:cubicBezTo>
                  <a:pt x="1413744" y="1451385"/>
                  <a:pt x="1411705" y="1458350"/>
                  <a:pt x="1409413" y="1465225"/>
                </a:cubicBezTo>
                <a:cubicBezTo>
                  <a:pt x="1407121" y="1478975"/>
                  <a:pt x="1405272" y="1492807"/>
                  <a:pt x="1402538" y="1506476"/>
                </a:cubicBezTo>
                <a:cubicBezTo>
                  <a:pt x="1400685" y="1515742"/>
                  <a:pt x="1396767" y="1524593"/>
                  <a:pt x="1395663" y="1533977"/>
                </a:cubicBezTo>
                <a:cubicBezTo>
                  <a:pt x="1380170" y="1665674"/>
                  <a:pt x="1401095" y="1580282"/>
                  <a:pt x="1375037" y="1671481"/>
                </a:cubicBezTo>
                <a:cubicBezTo>
                  <a:pt x="1355356" y="1828930"/>
                  <a:pt x="1383711" y="1595954"/>
                  <a:pt x="1361287" y="1808984"/>
                </a:cubicBezTo>
                <a:cubicBezTo>
                  <a:pt x="1355181" y="1866990"/>
                  <a:pt x="1354719" y="1844499"/>
                  <a:pt x="1347537" y="1898362"/>
                </a:cubicBezTo>
                <a:cubicBezTo>
                  <a:pt x="1344794" y="1918933"/>
                  <a:pt x="1342954" y="1939613"/>
                  <a:pt x="1340662" y="1960239"/>
                </a:cubicBezTo>
                <a:cubicBezTo>
                  <a:pt x="1342954" y="2294831"/>
                  <a:pt x="1343076" y="2629446"/>
                  <a:pt x="1347537" y="2964016"/>
                </a:cubicBezTo>
                <a:cubicBezTo>
                  <a:pt x="1347663" y="2973464"/>
                  <a:pt x="1354412" y="2982068"/>
                  <a:pt x="1354412" y="2991517"/>
                </a:cubicBezTo>
                <a:cubicBezTo>
                  <a:pt x="1354412" y="3122165"/>
                  <a:pt x="1351889" y="3252826"/>
                  <a:pt x="1347537" y="3383402"/>
                </a:cubicBezTo>
                <a:cubicBezTo>
                  <a:pt x="1347296" y="3390645"/>
                  <a:pt x="1342653" y="3397060"/>
                  <a:pt x="1340662" y="3404028"/>
                </a:cubicBezTo>
                <a:cubicBezTo>
                  <a:pt x="1334083" y="3427055"/>
                  <a:pt x="1329913" y="3448760"/>
                  <a:pt x="1326911" y="3472780"/>
                </a:cubicBezTo>
                <a:cubicBezTo>
                  <a:pt x="1316277" y="3557858"/>
                  <a:pt x="1328275" y="3516814"/>
                  <a:pt x="1313161" y="3562157"/>
                </a:cubicBezTo>
                <a:cubicBezTo>
                  <a:pt x="1310869" y="3580491"/>
                  <a:pt x="1308326" y="3598795"/>
                  <a:pt x="1306286" y="3617159"/>
                </a:cubicBezTo>
                <a:cubicBezTo>
                  <a:pt x="1305835" y="3621217"/>
                  <a:pt x="1304445" y="3686686"/>
                  <a:pt x="1292535" y="3706536"/>
                </a:cubicBezTo>
                <a:cubicBezTo>
                  <a:pt x="1289200" y="3712094"/>
                  <a:pt x="1282381" y="3714894"/>
                  <a:pt x="1278785" y="3720287"/>
                </a:cubicBezTo>
                <a:cubicBezTo>
                  <a:pt x="1268005" y="3736457"/>
                  <a:pt x="1265344" y="3754352"/>
                  <a:pt x="1251284" y="3768413"/>
                </a:cubicBezTo>
                <a:cubicBezTo>
                  <a:pt x="1237555" y="3782143"/>
                  <a:pt x="1212694" y="3789349"/>
                  <a:pt x="1196283" y="3795914"/>
                </a:cubicBezTo>
                <a:cubicBezTo>
                  <a:pt x="1191699" y="3800497"/>
                  <a:pt x="1188330" y="3806765"/>
                  <a:pt x="1182532" y="3809664"/>
                </a:cubicBezTo>
                <a:cubicBezTo>
                  <a:pt x="1169568" y="3816146"/>
                  <a:pt x="1155031" y="3818831"/>
                  <a:pt x="1141281" y="3823415"/>
                </a:cubicBezTo>
                <a:cubicBezTo>
                  <a:pt x="1100970" y="3836852"/>
                  <a:pt x="1127853" y="3829490"/>
                  <a:pt x="1058779" y="3837165"/>
                </a:cubicBezTo>
                <a:cubicBezTo>
                  <a:pt x="1011208" y="3853021"/>
                  <a:pt x="1039599" y="3845411"/>
                  <a:pt x="948776" y="3850915"/>
                </a:cubicBezTo>
                <a:cubicBezTo>
                  <a:pt x="902968" y="3853691"/>
                  <a:pt x="857107" y="3855498"/>
                  <a:pt x="811272" y="3857790"/>
                </a:cubicBezTo>
                <a:cubicBezTo>
                  <a:pt x="797522" y="3860082"/>
                  <a:pt x="783722" y="3862097"/>
                  <a:pt x="770021" y="3864666"/>
                </a:cubicBezTo>
                <a:cubicBezTo>
                  <a:pt x="747050" y="3868973"/>
                  <a:pt x="724405" y="3875111"/>
                  <a:pt x="701269" y="3878416"/>
                </a:cubicBezTo>
                <a:cubicBezTo>
                  <a:pt x="685227" y="3880708"/>
                  <a:pt x="669101" y="3882475"/>
                  <a:pt x="653143" y="3885291"/>
                </a:cubicBezTo>
                <a:cubicBezTo>
                  <a:pt x="630127" y="3889353"/>
                  <a:pt x="584391" y="3899042"/>
                  <a:pt x="584391" y="3899042"/>
                </a:cubicBezTo>
                <a:cubicBezTo>
                  <a:pt x="563765" y="3896750"/>
                  <a:pt x="542984" y="3895578"/>
                  <a:pt x="522514" y="3892166"/>
                </a:cubicBezTo>
                <a:cubicBezTo>
                  <a:pt x="515366" y="3890975"/>
                  <a:pt x="508963" y="3886863"/>
                  <a:pt x="501889" y="3885291"/>
                </a:cubicBezTo>
                <a:cubicBezTo>
                  <a:pt x="490380" y="3882734"/>
                  <a:pt x="421282" y="3872272"/>
                  <a:pt x="412511" y="3871541"/>
                </a:cubicBezTo>
                <a:cubicBezTo>
                  <a:pt x="373619" y="3868300"/>
                  <a:pt x="334592" y="3866958"/>
                  <a:pt x="295633" y="3864666"/>
                </a:cubicBezTo>
                <a:cubicBezTo>
                  <a:pt x="248116" y="3856746"/>
                  <a:pt x="241071" y="3851872"/>
                  <a:pt x="185630" y="3864666"/>
                </a:cubicBezTo>
                <a:cubicBezTo>
                  <a:pt x="177579" y="3866524"/>
                  <a:pt x="172395" y="3874721"/>
                  <a:pt x="165004" y="3878416"/>
                </a:cubicBezTo>
                <a:cubicBezTo>
                  <a:pt x="158522" y="3881657"/>
                  <a:pt x="151254" y="3882999"/>
                  <a:pt x="144379" y="3885291"/>
                </a:cubicBezTo>
                <a:cubicBezTo>
                  <a:pt x="101556" y="3928114"/>
                  <a:pt x="163550" y="3870220"/>
                  <a:pt x="110003" y="3905917"/>
                </a:cubicBezTo>
                <a:cubicBezTo>
                  <a:pt x="101913" y="3911310"/>
                  <a:pt x="96252" y="3919667"/>
                  <a:pt x="89377" y="3926542"/>
                </a:cubicBezTo>
                <a:cubicBezTo>
                  <a:pt x="72639" y="3976757"/>
                  <a:pt x="79142" y="3953732"/>
                  <a:pt x="68752" y="3995294"/>
                </a:cubicBezTo>
                <a:cubicBezTo>
                  <a:pt x="64536" y="4045891"/>
                  <a:pt x="62493" y="4084103"/>
                  <a:pt x="55001" y="4132798"/>
                </a:cubicBezTo>
                <a:cubicBezTo>
                  <a:pt x="53224" y="4144348"/>
                  <a:pt x="50754" y="4155788"/>
                  <a:pt x="48126" y="4167174"/>
                </a:cubicBezTo>
                <a:cubicBezTo>
                  <a:pt x="43877" y="4185588"/>
                  <a:pt x="34376" y="4222175"/>
                  <a:pt x="34376" y="4222175"/>
                </a:cubicBezTo>
                <a:cubicBezTo>
                  <a:pt x="32084" y="4274885"/>
                  <a:pt x="31548" y="4327701"/>
                  <a:pt x="27501" y="4380305"/>
                </a:cubicBezTo>
                <a:cubicBezTo>
                  <a:pt x="26945" y="4387531"/>
                  <a:pt x="22383" y="4393899"/>
                  <a:pt x="20625" y="4400930"/>
                </a:cubicBezTo>
                <a:cubicBezTo>
                  <a:pt x="17791" y="4412267"/>
                  <a:pt x="16378" y="4423920"/>
                  <a:pt x="13750" y="4435306"/>
                </a:cubicBezTo>
                <a:cubicBezTo>
                  <a:pt x="9501" y="4453720"/>
                  <a:pt x="0" y="4490308"/>
                  <a:pt x="0" y="4490308"/>
                </a:cubicBezTo>
                <a:cubicBezTo>
                  <a:pt x="2292" y="4575102"/>
                  <a:pt x="-1565" y="4660286"/>
                  <a:pt x="6875" y="4744690"/>
                </a:cubicBezTo>
                <a:cubicBezTo>
                  <a:pt x="8812" y="4764061"/>
                  <a:pt x="53273" y="4774373"/>
                  <a:pt x="61877" y="4779066"/>
                </a:cubicBezTo>
                <a:cubicBezTo>
                  <a:pt x="76385" y="4786979"/>
                  <a:pt x="88347" y="4799175"/>
                  <a:pt x="103128" y="4806566"/>
                </a:cubicBezTo>
                <a:cubicBezTo>
                  <a:pt x="111579" y="4810792"/>
                  <a:pt x="121404" y="4811392"/>
                  <a:pt x="130628" y="4813442"/>
                </a:cubicBezTo>
                <a:cubicBezTo>
                  <a:pt x="196941" y="4828179"/>
                  <a:pt x="131686" y="4812278"/>
                  <a:pt x="206256" y="4827192"/>
                </a:cubicBezTo>
                <a:cubicBezTo>
                  <a:pt x="354345" y="4856809"/>
                  <a:pt x="160531" y="4828120"/>
                  <a:pt x="426262" y="4854693"/>
                </a:cubicBezTo>
                <a:cubicBezTo>
                  <a:pt x="465295" y="4858596"/>
                  <a:pt x="504181" y="4863860"/>
                  <a:pt x="543140" y="4868443"/>
                </a:cubicBezTo>
                <a:cubicBezTo>
                  <a:pt x="694394" y="4866151"/>
                  <a:pt x="845748" y="4867534"/>
                  <a:pt x="996902" y="4861568"/>
                </a:cubicBezTo>
                <a:cubicBezTo>
                  <a:pt x="1057785" y="4859165"/>
                  <a:pt x="1049909" y="4848150"/>
                  <a:pt x="1093155" y="4840942"/>
                </a:cubicBezTo>
                <a:cubicBezTo>
                  <a:pt x="1111380" y="4837904"/>
                  <a:pt x="1130038" y="4837690"/>
                  <a:pt x="1148156" y="4834067"/>
                </a:cubicBezTo>
                <a:cubicBezTo>
                  <a:pt x="1175953" y="4828508"/>
                  <a:pt x="1230659" y="4813442"/>
                  <a:pt x="1230659" y="4813442"/>
                </a:cubicBezTo>
                <a:cubicBezTo>
                  <a:pt x="1239826" y="4806567"/>
                  <a:pt x="1248835" y="4799476"/>
                  <a:pt x="1258159" y="4792816"/>
                </a:cubicBezTo>
                <a:cubicBezTo>
                  <a:pt x="1264883" y="4788013"/>
                  <a:pt x="1272942" y="4784909"/>
                  <a:pt x="1278785" y="4779066"/>
                </a:cubicBezTo>
                <a:cubicBezTo>
                  <a:pt x="1284628" y="4773223"/>
                  <a:pt x="1287045" y="4764616"/>
                  <a:pt x="1292535" y="4758440"/>
                </a:cubicBezTo>
                <a:cubicBezTo>
                  <a:pt x="1305454" y="4743906"/>
                  <a:pt x="1322999" y="4733369"/>
                  <a:pt x="1333786" y="4717189"/>
                </a:cubicBezTo>
                <a:cubicBezTo>
                  <a:pt x="1366972" y="4667410"/>
                  <a:pt x="1353897" y="4690719"/>
                  <a:pt x="1375037" y="4648437"/>
                </a:cubicBezTo>
                <a:cubicBezTo>
                  <a:pt x="1377329" y="4568227"/>
                  <a:pt x="1380130" y="4488029"/>
                  <a:pt x="1381913" y="4407806"/>
                </a:cubicBezTo>
                <a:cubicBezTo>
                  <a:pt x="1390589" y="4017417"/>
                  <a:pt x="1348826" y="4149555"/>
                  <a:pt x="1395663" y="4009045"/>
                </a:cubicBezTo>
                <a:cubicBezTo>
                  <a:pt x="1397955" y="3892167"/>
                  <a:pt x="1398366" y="3775236"/>
                  <a:pt x="1402538" y="3658410"/>
                </a:cubicBezTo>
                <a:cubicBezTo>
                  <a:pt x="1402955" y="3646732"/>
                  <a:pt x="1406785" y="3635420"/>
                  <a:pt x="1409413" y="3624034"/>
                </a:cubicBezTo>
                <a:cubicBezTo>
                  <a:pt x="1421043" y="3573640"/>
                  <a:pt x="1418676" y="3582498"/>
                  <a:pt x="1430039" y="3548407"/>
                </a:cubicBezTo>
                <a:cubicBezTo>
                  <a:pt x="1427747" y="3314651"/>
                  <a:pt x="1427574" y="3080864"/>
                  <a:pt x="1423164" y="2847138"/>
                </a:cubicBezTo>
                <a:cubicBezTo>
                  <a:pt x="1422986" y="2837691"/>
                  <a:pt x="1418339" y="2828861"/>
                  <a:pt x="1416289" y="2819637"/>
                </a:cubicBezTo>
                <a:cubicBezTo>
                  <a:pt x="1401069" y="2751151"/>
                  <a:pt x="1419864" y="2821840"/>
                  <a:pt x="1395663" y="2737135"/>
                </a:cubicBezTo>
                <a:cubicBezTo>
                  <a:pt x="1381850" y="2612815"/>
                  <a:pt x="1384023" y="2658951"/>
                  <a:pt x="1395663" y="2455252"/>
                </a:cubicBezTo>
                <a:cubicBezTo>
                  <a:pt x="1396076" y="2448017"/>
                  <a:pt x="1400246" y="2441502"/>
                  <a:pt x="1402538" y="2434627"/>
                </a:cubicBezTo>
                <a:cubicBezTo>
                  <a:pt x="1404830" y="2420876"/>
                  <a:pt x="1406919" y="2407090"/>
                  <a:pt x="1409413" y="2393375"/>
                </a:cubicBezTo>
                <a:cubicBezTo>
                  <a:pt x="1411503" y="2381878"/>
                  <a:pt x="1415658" y="2370668"/>
                  <a:pt x="1416289" y="2358999"/>
                </a:cubicBezTo>
                <a:cubicBezTo>
                  <a:pt x="1421063" y="2270685"/>
                  <a:pt x="1409167" y="2188106"/>
                  <a:pt x="1430039" y="2104618"/>
                </a:cubicBezTo>
                <a:cubicBezTo>
                  <a:pt x="1431797" y="2097587"/>
                  <a:pt x="1434622" y="2090867"/>
                  <a:pt x="1436914" y="2083992"/>
                </a:cubicBezTo>
                <a:cubicBezTo>
                  <a:pt x="1426398" y="1852625"/>
                  <a:pt x="1426035" y="1918232"/>
                  <a:pt x="1436914" y="1602729"/>
                </a:cubicBezTo>
                <a:cubicBezTo>
                  <a:pt x="1436990" y="1600511"/>
                  <a:pt x="1449232" y="1478311"/>
                  <a:pt x="1450665" y="1472100"/>
                </a:cubicBezTo>
                <a:cubicBezTo>
                  <a:pt x="1452970" y="1462114"/>
                  <a:pt x="1460816" y="1454195"/>
                  <a:pt x="1464415" y="1444599"/>
                </a:cubicBezTo>
                <a:cubicBezTo>
                  <a:pt x="1467410" y="1436611"/>
                  <a:pt x="1472626" y="1405705"/>
                  <a:pt x="1478165" y="1396473"/>
                </a:cubicBezTo>
                <a:cubicBezTo>
                  <a:pt x="1481500" y="1390915"/>
                  <a:pt x="1487332" y="1387306"/>
                  <a:pt x="1491916" y="1382723"/>
                </a:cubicBezTo>
                <a:cubicBezTo>
                  <a:pt x="1509562" y="1312136"/>
                  <a:pt x="1485579" y="1399622"/>
                  <a:pt x="1512541" y="1327721"/>
                </a:cubicBezTo>
                <a:cubicBezTo>
                  <a:pt x="1520011" y="1307799"/>
                  <a:pt x="1521972" y="1278407"/>
                  <a:pt x="1526292" y="1258969"/>
                </a:cubicBezTo>
                <a:cubicBezTo>
                  <a:pt x="1527864" y="1251895"/>
                  <a:pt x="1530875" y="1245219"/>
                  <a:pt x="1533167" y="1238344"/>
                </a:cubicBezTo>
                <a:cubicBezTo>
                  <a:pt x="1535459" y="1224594"/>
                  <a:pt x="1537018" y="1210701"/>
                  <a:pt x="1540042" y="1197093"/>
                </a:cubicBezTo>
                <a:cubicBezTo>
                  <a:pt x="1541614" y="1190018"/>
                  <a:pt x="1546917" y="1183714"/>
                  <a:pt x="1546917" y="1176467"/>
                </a:cubicBezTo>
                <a:cubicBezTo>
                  <a:pt x="1546917" y="1071023"/>
                  <a:pt x="1544256" y="965569"/>
                  <a:pt x="1540042" y="860209"/>
                </a:cubicBezTo>
                <a:cubicBezTo>
                  <a:pt x="1539664" y="850767"/>
                  <a:pt x="1536155" y="841672"/>
                  <a:pt x="1533167" y="832708"/>
                </a:cubicBezTo>
                <a:cubicBezTo>
                  <a:pt x="1529264" y="821000"/>
                  <a:pt x="1524000" y="809791"/>
                  <a:pt x="1519416" y="798332"/>
                </a:cubicBezTo>
                <a:cubicBezTo>
                  <a:pt x="1518262" y="791406"/>
                  <a:pt x="1508869" y="732314"/>
                  <a:pt x="1505666" y="722705"/>
                </a:cubicBezTo>
                <a:cubicBezTo>
                  <a:pt x="1502425" y="712982"/>
                  <a:pt x="1495515" y="704800"/>
                  <a:pt x="1491916" y="695204"/>
                </a:cubicBezTo>
                <a:cubicBezTo>
                  <a:pt x="1485310" y="677588"/>
                  <a:pt x="1486473" y="663695"/>
                  <a:pt x="1478165" y="647078"/>
                </a:cubicBezTo>
                <a:cubicBezTo>
                  <a:pt x="1474470" y="639687"/>
                  <a:pt x="1468998" y="633327"/>
                  <a:pt x="1464415" y="626452"/>
                </a:cubicBezTo>
                <a:cubicBezTo>
                  <a:pt x="1462123" y="614993"/>
                  <a:pt x="1460615" y="603350"/>
                  <a:pt x="1457540" y="592076"/>
                </a:cubicBezTo>
                <a:cubicBezTo>
                  <a:pt x="1451036" y="568230"/>
                  <a:pt x="1434125" y="523252"/>
                  <a:pt x="1423164" y="502699"/>
                </a:cubicBezTo>
                <a:cubicBezTo>
                  <a:pt x="1412990" y="483622"/>
                  <a:pt x="1395625" y="468208"/>
                  <a:pt x="1388788" y="447697"/>
                </a:cubicBezTo>
                <a:cubicBezTo>
                  <a:pt x="1359408" y="359562"/>
                  <a:pt x="1393707" y="441957"/>
                  <a:pt x="1354412" y="385821"/>
                </a:cubicBezTo>
                <a:cubicBezTo>
                  <a:pt x="1343816" y="370684"/>
                  <a:pt x="1336831" y="353282"/>
                  <a:pt x="1326911" y="337694"/>
                </a:cubicBezTo>
                <a:cubicBezTo>
                  <a:pt x="1320759" y="328027"/>
                  <a:pt x="1312946" y="319517"/>
                  <a:pt x="1306286" y="310193"/>
                </a:cubicBezTo>
                <a:cubicBezTo>
                  <a:pt x="1301483" y="303469"/>
                  <a:pt x="1298378" y="295411"/>
                  <a:pt x="1292535" y="289568"/>
                </a:cubicBezTo>
                <a:cubicBezTo>
                  <a:pt x="1284432" y="281466"/>
                  <a:pt x="1273137" y="277045"/>
                  <a:pt x="1265034" y="268942"/>
                </a:cubicBezTo>
                <a:cubicBezTo>
                  <a:pt x="1259191" y="263099"/>
                  <a:pt x="1256446" y="254769"/>
                  <a:pt x="1251284" y="248317"/>
                </a:cubicBezTo>
                <a:cubicBezTo>
                  <a:pt x="1247235" y="243255"/>
                  <a:pt x="1241684" y="239546"/>
                  <a:pt x="1237534" y="234566"/>
                </a:cubicBezTo>
                <a:cubicBezTo>
                  <a:pt x="1230198" y="225763"/>
                  <a:pt x="1224365" y="215766"/>
                  <a:pt x="1216908" y="207066"/>
                </a:cubicBezTo>
                <a:cubicBezTo>
                  <a:pt x="1181753" y="166052"/>
                  <a:pt x="1211604" y="206477"/>
                  <a:pt x="1161907" y="165815"/>
                </a:cubicBezTo>
                <a:cubicBezTo>
                  <a:pt x="1146857" y="153501"/>
                  <a:pt x="1137331" y="134568"/>
                  <a:pt x="1120656" y="124563"/>
                </a:cubicBezTo>
                <a:cubicBezTo>
                  <a:pt x="1077491" y="98665"/>
                  <a:pt x="1098232" y="109914"/>
                  <a:pt x="1058779" y="90187"/>
                </a:cubicBezTo>
                <a:cubicBezTo>
                  <a:pt x="1048634" y="74971"/>
                  <a:pt x="1040281" y="59521"/>
                  <a:pt x="1024403" y="48936"/>
                </a:cubicBezTo>
                <a:cubicBezTo>
                  <a:pt x="1018223" y="44816"/>
                  <a:pt x="980287" y="36332"/>
                  <a:pt x="976277" y="35186"/>
                </a:cubicBezTo>
                <a:cubicBezTo>
                  <a:pt x="936973" y="23956"/>
                  <a:pt x="951491" y="19943"/>
                  <a:pt x="886899" y="14560"/>
                </a:cubicBezTo>
                <a:cubicBezTo>
                  <a:pt x="859398" y="12268"/>
                  <a:pt x="831824" y="10732"/>
                  <a:pt x="804397" y="7685"/>
                </a:cubicBezTo>
                <a:cubicBezTo>
                  <a:pt x="790542" y="6146"/>
                  <a:pt x="777076" y="1346"/>
                  <a:pt x="763146" y="810"/>
                </a:cubicBezTo>
                <a:cubicBezTo>
                  <a:pt x="717345" y="-952"/>
                  <a:pt x="680644" y="-336"/>
                  <a:pt x="646268" y="7685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D6CC36-785F-4D85-A166-A070DBEE4DFA}"/>
              </a:ext>
            </a:extLst>
          </p:cNvPr>
          <p:cNvSpPr/>
          <p:nvPr/>
        </p:nvSpPr>
        <p:spPr>
          <a:xfrm>
            <a:off x="4466704" y="1663193"/>
            <a:ext cx="3001767" cy="4792611"/>
          </a:xfrm>
          <a:custGeom>
            <a:avLst/>
            <a:gdLst>
              <a:gd name="connsiteX0" fmla="*/ 263425 w 3001767"/>
              <a:gd name="connsiteY0" fmla="*/ 7480 h 4792611"/>
              <a:gd name="connsiteX1" fmla="*/ 229049 w 3001767"/>
              <a:gd name="connsiteY1" fmla="*/ 34981 h 4792611"/>
              <a:gd name="connsiteX2" fmla="*/ 215299 w 3001767"/>
              <a:gd name="connsiteY2" fmla="*/ 55606 h 4792611"/>
              <a:gd name="connsiteX3" fmla="*/ 208423 w 3001767"/>
              <a:gd name="connsiteY3" fmla="*/ 76232 h 4792611"/>
              <a:gd name="connsiteX4" fmla="*/ 180923 w 3001767"/>
              <a:gd name="connsiteY4" fmla="*/ 96857 h 4792611"/>
              <a:gd name="connsiteX5" fmla="*/ 174047 w 3001767"/>
              <a:gd name="connsiteY5" fmla="*/ 117483 h 4792611"/>
              <a:gd name="connsiteX6" fmla="*/ 153422 w 3001767"/>
              <a:gd name="connsiteY6" fmla="*/ 138108 h 4792611"/>
              <a:gd name="connsiteX7" fmla="*/ 146547 w 3001767"/>
              <a:gd name="connsiteY7" fmla="*/ 172484 h 4792611"/>
              <a:gd name="connsiteX8" fmla="*/ 132796 w 3001767"/>
              <a:gd name="connsiteY8" fmla="*/ 227486 h 4792611"/>
              <a:gd name="connsiteX9" fmla="*/ 132796 w 3001767"/>
              <a:gd name="connsiteY9" fmla="*/ 454367 h 4792611"/>
              <a:gd name="connsiteX10" fmla="*/ 139672 w 3001767"/>
              <a:gd name="connsiteY10" fmla="*/ 481868 h 4792611"/>
              <a:gd name="connsiteX11" fmla="*/ 160297 w 3001767"/>
              <a:gd name="connsiteY11" fmla="*/ 578120 h 4792611"/>
              <a:gd name="connsiteX12" fmla="*/ 153422 w 3001767"/>
              <a:gd name="connsiteY12" fmla="*/ 997507 h 4792611"/>
              <a:gd name="connsiteX13" fmla="*/ 146547 w 3001767"/>
              <a:gd name="connsiteY13" fmla="*/ 1038758 h 4792611"/>
              <a:gd name="connsiteX14" fmla="*/ 125921 w 3001767"/>
              <a:gd name="connsiteY14" fmla="*/ 1107510 h 4792611"/>
              <a:gd name="connsiteX15" fmla="*/ 119046 w 3001767"/>
              <a:gd name="connsiteY15" fmla="*/ 1135011 h 4792611"/>
              <a:gd name="connsiteX16" fmla="*/ 98420 w 3001767"/>
              <a:gd name="connsiteY16" fmla="*/ 1190012 h 4792611"/>
              <a:gd name="connsiteX17" fmla="*/ 84670 w 3001767"/>
              <a:gd name="connsiteY17" fmla="*/ 1375642 h 4792611"/>
              <a:gd name="connsiteX18" fmla="*/ 70920 w 3001767"/>
              <a:gd name="connsiteY18" fmla="*/ 1430644 h 4792611"/>
              <a:gd name="connsiteX19" fmla="*/ 64044 w 3001767"/>
              <a:gd name="connsiteY19" fmla="*/ 1465020 h 4792611"/>
              <a:gd name="connsiteX20" fmla="*/ 43419 w 3001767"/>
              <a:gd name="connsiteY20" fmla="*/ 1520021 h 4792611"/>
              <a:gd name="connsiteX21" fmla="*/ 29668 w 3001767"/>
              <a:gd name="connsiteY21" fmla="*/ 1650650 h 4792611"/>
              <a:gd name="connsiteX22" fmla="*/ 15918 w 3001767"/>
              <a:gd name="connsiteY22" fmla="*/ 1733152 h 4792611"/>
              <a:gd name="connsiteX23" fmla="*/ 2168 w 3001767"/>
              <a:gd name="connsiteY23" fmla="*/ 2441296 h 4792611"/>
              <a:gd name="connsiteX24" fmla="*/ 15918 w 3001767"/>
              <a:gd name="connsiteY24" fmla="*/ 2565050 h 4792611"/>
              <a:gd name="connsiteX25" fmla="*/ 22793 w 3001767"/>
              <a:gd name="connsiteY25" fmla="*/ 2585675 h 4792611"/>
              <a:gd name="connsiteX26" fmla="*/ 36544 w 3001767"/>
              <a:gd name="connsiteY26" fmla="*/ 2606301 h 4792611"/>
              <a:gd name="connsiteX27" fmla="*/ 29668 w 3001767"/>
              <a:gd name="connsiteY27" fmla="*/ 2640677 h 4792611"/>
              <a:gd name="connsiteX28" fmla="*/ 15918 w 3001767"/>
              <a:gd name="connsiteY28" fmla="*/ 2778181 h 4792611"/>
              <a:gd name="connsiteX29" fmla="*/ 22793 w 3001767"/>
              <a:gd name="connsiteY29" fmla="*/ 2846932 h 4792611"/>
              <a:gd name="connsiteX30" fmla="*/ 36544 w 3001767"/>
              <a:gd name="connsiteY30" fmla="*/ 2915684 h 4792611"/>
              <a:gd name="connsiteX31" fmla="*/ 43419 w 3001767"/>
              <a:gd name="connsiteY31" fmla="*/ 3410698 h 4792611"/>
              <a:gd name="connsiteX32" fmla="*/ 29668 w 3001767"/>
              <a:gd name="connsiteY32" fmla="*/ 3995089 h 4792611"/>
              <a:gd name="connsiteX33" fmla="*/ 43419 w 3001767"/>
              <a:gd name="connsiteY33" fmla="*/ 4228845 h 4792611"/>
              <a:gd name="connsiteX34" fmla="*/ 57169 w 3001767"/>
              <a:gd name="connsiteY34" fmla="*/ 4304472 h 4792611"/>
              <a:gd name="connsiteX35" fmla="*/ 64044 w 3001767"/>
              <a:gd name="connsiteY35" fmla="*/ 4338848 h 4792611"/>
              <a:gd name="connsiteX36" fmla="*/ 77795 w 3001767"/>
              <a:gd name="connsiteY36" fmla="*/ 4359474 h 4792611"/>
              <a:gd name="connsiteX37" fmla="*/ 105296 w 3001767"/>
              <a:gd name="connsiteY37" fmla="*/ 4386975 h 4792611"/>
              <a:gd name="connsiteX38" fmla="*/ 160297 w 3001767"/>
              <a:gd name="connsiteY38" fmla="*/ 4441976 h 4792611"/>
              <a:gd name="connsiteX39" fmla="*/ 187798 w 3001767"/>
              <a:gd name="connsiteY39" fmla="*/ 4462602 h 4792611"/>
              <a:gd name="connsiteX40" fmla="*/ 201548 w 3001767"/>
              <a:gd name="connsiteY40" fmla="*/ 4483227 h 4792611"/>
              <a:gd name="connsiteX41" fmla="*/ 222174 w 3001767"/>
              <a:gd name="connsiteY41" fmla="*/ 4503853 h 4792611"/>
              <a:gd name="connsiteX42" fmla="*/ 284050 w 3001767"/>
              <a:gd name="connsiteY42" fmla="*/ 4579480 h 4792611"/>
              <a:gd name="connsiteX43" fmla="*/ 311551 w 3001767"/>
              <a:gd name="connsiteY43" fmla="*/ 4620731 h 4792611"/>
              <a:gd name="connsiteX44" fmla="*/ 345927 w 3001767"/>
              <a:gd name="connsiteY44" fmla="*/ 4661982 h 4792611"/>
              <a:gd name="connsiteX45" fmla="*/ 373428 w 3001767"/>
              <a:gd name="connsiteY45" fmla="*/ 4668857 h 4792611"/>
              <a:gd name="connsiteX46" fmla="*/ 689687 w 3001767"/>
              <a:gd name="connsiteY46" fmla="*/ 4682608 h 4792611"/>
              <a:gd name="connsiteX47" fmla="*/ 730938 w 3001767"/>
              <a:gd name="connsiteY47" fmla="*/ 4689483 h 4792611"/>
              <a:gd name="connsiteX48" fmla="*/ 923443 w 3001767"/>
              <a:gd name="connsiteY48" fmla="*/ 4703233 h 4792611"/>
              <a:gd name="connsiteX49" fmla="*/ 978444 w 3001767"/>
              <a:gd name="connsiteY49" fmla="*/ 4710108 h 4792611"/>
              <a:gd name="connsiteX50" fmla="*/ 1040321 w 3001767"/>
              <a:gd name="connsiteY50" fmla="*/ 4716984 h 4792611"/>
              <a:gd name="connsiteX51" fmla="*/ 1088447 w 3001767"/>
              <a:gd name="connsiteY51" fmla="*/ 4737609 h 4792611"/>
              <a:gd name="connsiteX52" fmla="*/ 1136574 w 3001767"/>
              <a:gd name="connsiteY52" fmla="*/ 4751359 h 4792611"/>
              <a:gd name="connsiteX53" fmla="*/ 1191575 w 3001767"/>
              <a:gd name="connsiteY53" fmla="*/ 4771985 h 4792611"/>
              <a:gd name="connsiteX54" fmla="*/ 1239702 w 3001767"/>
              <a:gd name="connsiteY54" fmla="*/ 4778860 h 4792611"/>
              <a:gd name="connsiteX55" fmla="*/ 1274078 w 3001767"/>
              <a:gd name="connsiteY55" fmla="*/ 4785735 h 4792611"/>
              <a:gd name="connsiteX56" fmla="*/ 1315329 w 3001767"/>
              <a:gd name="connsiteY56" fmla="*/ 4792611 h 4792611"/>
              <a:gd name="connsiteX57" fmla="*/ 1968472 w 3001767"/>
              <a:gd name="connsiteY57" fmla="*/ 4778860 h 4792611"/>
              <a:gd name="connsiteX58" fmla="*/ 2002847 w 3001767"/>
              <a:gd name="connsiteY58" fmla="*/ 4771985 h 4792611"/>
              <a:gd name="connsiteX59" fmla="*/ 2050974 w 3001767"/>
              <a:gd name="connsiteY59" fmla="*/ 4765110 h 4792611"/>
              <a:gd name="connsiteX60" fmla="*/ 2133476 w 3001767"/>
              <a:gd name="connsiteY60" fmla="*/ 4758235 h 4792611"/>
              <a:gd name="connsiteX61" fmla="*/ 2202228 w 3001767"/>
              <a:gd name="connsiteY61" fmla="*/ 4751359 h 4792611"/>
              <a:gd name="connsiteX62" fmla="*/ 2229729 w 3001767"/>
              <a:gd name="connsiteY62" fmla="*/ 4744484 h 4792611"/>
              <a:gd name="connsiteX63" fmla="*/ 2250354 w 3001767"/>
              <a:gd name="connsiteY63" fmla="*/ 4737609 h 4792611"/>
              <a:gd name="connsiteX64" fmla="*/ 2325981 w 3001767"/>
              <a:gd name="connsiteY64" fmla="*/ 4723859 h 4792611"/>
              <a:gd name="connsiteX65" fmla="*/ 2394733 w 3001767"/>
              <a:gd name="connsiteY65" fmla="*/ 4696358 h 4792611"/>
              <a:gd name="connsiteX66" fmla="*/ 2442859 w 3001767"/>
              <a:gd name="connsiteY66" fmla="*/ 4689483 h 4792611"/>
              <a:gd name="connsiteX67" fmla="*/ 2484111 w 3001767"/>
              <a:gd name="connsiteY67" fmla="*/ 4675732 h 4792611"/>
              <a:gd name="connsiteX68" fmla="*/ 2552862 w 3001767"/>
              <a:gd name="connsiteY68" fmla="*/ 4655107 h 4792611"/>
              <a:gd name="connsiteX69" fmla="*/ 2573488 w 3001767"/>
              <a:gd name="connsiteY69" fmla="*/ 4641356 h 4792611"/>
              <a:gd name="connsiteX70" fmla="*/ 2614739 w 3001767"/>
              <a:gd name="connsiteY70" fmla="*/ 4627606 h 4792611"/>
              <a:gd name="connsiteX71" fmla="*/ 2669741 w 3001767"/>
              <a:gd name="connsiteY71" fmla="*/ 4606981 h 4792611"/>
              <a:gd name="connsiteX72" fmla="*/ 2717867 w 3001767"/>
              <a:gd name="connsiteY72" fmla="*/ 4579480 h 4792611"/>
              <a:gd name="connsiteX73" fmla="*/ 2738493 w 3001767"/>
              <a:gd name="connsiteY73" fmla="*/ 4565729 h 4792611"/>
              <a:gd name="connsiteX74" fmla="*/ 2765993 w 3001767"/>
              <a:gd name="connsiteY74" fmla="*/ 4551979 h 4792611"/>
              <a:gd name="connsiteX75" fmla="*/ 2800369 w 3001767"/>
              <a:gd name="connsiteY75" fmla="*/ 4531353 h 4792611"/>
              <a:gd name="connsiteX76" fmla="*/ 2848496 w 3001767"/>
              <a:gd name="connsiteY76" fmla="*/ 4483227 h 4792611"/>
              <a:gd name="connsiteX77" fmla="*/ 2875996 w 3001767"/>
              <a:gd name="connsiteY77" fmla="*/ 4462602 h 4792611"/>
              <a:gd name="connsiteX78" fmla="*/ 2896622 w 3001767"/>
              <a:gd name="connsiteY78" fmla="*/ 4435101 h 4792611"/>
              <a:gd name="connsiteX79" fmla="*/ 2930998 w 3001767"/>
              <a:gd name="connsiteY79" fmla="*/ 4380099 h 4792611"/>
              <a:gd name="connsiteX80" fmla="*/ 2951623 w 3001767"/>
              <a:gd name="connsiteY80" fmla="*/ 4318223 h 4792611"/>
              <a:gd name="connsiteX81" fmla="*/ 2958499 w 3001767"/>
              <a:gd name="connsiteY81" fmla="*/ 4290722 h 4792611"/>
              <a:gd name="connsiteX82" fmla="*/ 2972249 w 3001767"/>
              <a:gd name="connsiteY82" fmla="*/ 4263221 h 4792611"/>
              <a:gd name="connsiteX83" fmla="*/ 2992875 w 3001767"/>
              <a:gd name="connsiteY83" fmla="*/ 4180719 h 4792611"/>
              <a:gd name="connsiteX84" fmla="*/ 2979124 w 3001767"/>
              <a:gd name="connsiteY84" fmla="*/ 3857585 h 4792611"/>
              <a:gd name="connsiteX85" fmla="*/ 2951623 w 3001767"/>
              <a:gd name="connsiteY85" fmla="*/ 3726956 h 4792611"/>
              <a:gd name="connsiteX86" fmla="*/ 2937873 w 3001767"/>
              <a:gd name="connsiteY86" fmla="*/ 3678830 h 4792611"/>
              <a:gd name="connsiteX87" fmla="*/ 2930998 w 3001767"/>
              <a:gd name="connsiteY87" fmla="*/ 3637579 h 4792611"/>
              <a:gd name="connsiteX88" fmla="*/ 2917247 w 3001767"/>
              <a:gd name="connsiteY88" fmla="*/ 3610078 h 4792611"/>
              <a:gd name="connsiteX89" fmla="*/ 2910372 w 3001767"/>
              <a:gd name="connsiteY89" fmla="*/ 3527576 h 4792611"/>
              <a:gd name="connsiteX90" fmla="*/ 2896622 w 3001767"/>
              <a:gd name="connsiteY90" fmla="*/ 3424448 h 4792611"/>
              <a:gd name="connsiteX91" fmla="*/ 2889747 w 3001767"/>
              <a:gd name="connsiteY91" fmla="*/ 3307570 h 4792611"/>
              <a:gd name="connsiteX92" fmla="*/ 2875996 w 3001767"/>
              <a:gd name="connsiteY92" fmla="*/ 3183817 h 4792611"/>
              <a:gd name="connsiteX93" fmla="*/ 2862246 w 3001767"/>
              <a:gd name="connsiteY93" fmla="*/ 3025687 h 4792611"/>
              <a:gd name="connsiteX94" fmla="*/ 2848496 w 3001767"/>
              <a:gd name="connsiteY94" fmla="*/ 2750680 h 4792611"/>
              <a:gd name="connsiteX95" fmla="*/ 2841620 w 3001767"/>
              <a:gd name="connsiteY95" fmla="*/ 2461922 h 4792611"/>
              <a:gd name="connsiteX96" fmla="*/ 2820995 w 3001767"/>
              <a:gd name="connsiteY96" fmla="*/ 2276292 h 4792611"/>
              <a:gd name="connsiteX97" fmla="*/ 2814120 w 3001767"/>
              <a:gd name="connsiteY97" fmla="*/ 2125038 h 4792611"/>
              <a:gd name="connsiteX98" fmla="*/ 2800369 w 3001767"/>
              <a:gd name="connsiteY98" fmla="*/ 2049411 h 4792611"/>
              <a:gd name="connsiteX99" fmla="*/ 2793494 w 3001767"/>
              <a:gd name="connsiteY99" fmla="*/ 1898156 h 4792611"/>
              <a:gd name="connsiteX100" fmla="*/ 2772868 w 3001767"/>
              <a:gd name="connsiteY100" fmla="*/ 1767528 h 4792611"/>
              <a:gd name="connsiteX101" fmla="*/ 2759118 w 3001767"/>
              <a:gd name="connsiteY101" fmla="*/ 1643775 h 4792611"/>
              <a:gd name="connsiteX102" fmla="*/ 2745368 w 3001767"/>
              <a:gd name="connsiteY102" fmla="*/ 1575023 h 4792611"/>
              <a:gd name="connsiteX103" fmla="*/ 2738493 w 3001767"/>
              <a:gd name="connsiteY103" fmla="*/ 1478770 h 4792611"/>
              <a:gd name="connsiteX104" fmla="*/ 2731617 w 3001767"/>
              <a:gd name="connsiteY104" fmla="*/ 1416893 h 4792611"/>
              <a:gd name="connsiteX105" fmla="*/ 2717867 w 3001767"/>
              <a:gd name="connsiteY105" fmla="*/ 1245014 h 4792611"/>
              <a:gd name="connsiteX106" fmla="*/ 2683491 w 3001767"/>
              <a:gd name="connsiteY106" fmla="*/ 1155636 h 4792611"/>
              <a:gd name="connsiteX107" fmla="*/ 2655990 w 3001767"/>
              <a:gd name="connsiteY107" fmla="*/ 1093759 h 4792611"/>
              <a:gd name="connsiteX108" fmla="*/ 2628490 w 3001767"/>
              <a:gd name="connsiteY108" fmla="*/ 1018132 h 4792611"/>
              <a:gd name="connsiteX109" fmla="*/ 2614739 w 3001767"/>
              <a:gd name="connsiteY109" fmla="*/ 976881 h 4792611"/>
              <a:gd name="connsiteX110" fmla="*/ 2600989 w 3001767"/>
              <a:gd name="connsiteY110" fmla="*/ 949381 h 4792611"/>
              <a:gd name="connsiteX111" fmla="*/ 2587238 w 3001767"/>
              <a:gd name="connsiteY111" fmla="*/ 901254 h 4792611"/>
              <a:gd name="connsiteX112" fmla="*/ 2566613 w 3001767"/>
              <a:gd name="connsiteY112" fmla="*/ 866878 h 4792611"/>
              <a:gd name="connsiteX113" fmla="*/ 2545987 w 3001767"/>
              <a:gd name="connsiteY113" fmla="*/ 811877 h 4792611"/>
              <a:gd name="connsiteX114" fmla="*/ 2525362 w 3001767"/>
              <a:gd name="connsiteY114" fmla="*/ 784376 h 4792611"/>
              <a:gd name="connsiteX115" fmla="*/ 2511611 w 3001767"/>
              <a:gd name="connsiteY115" fmla="*/ 756875 h 4792611"/>
              <a:gd name="connsiteX116" fmla="*/ 2470360 w 3001767"/>
              <a:gd name="connsiteY116" fmla="*/ 701874 h 4792611"/>
              <a:gd name="connsiteX117" fmla="*/ 2442859 w 3001767"/>
              <a:gd name="connsiteY117" fmla="*/ 653747 h 4792611"/>
              <a:gd name="connsiteX118" fmla="*/ 2415359 w 3001767"/>
              <a:gd name="connsiteY118" fmla="*/ 612496 h 4792611"/>
              <a:gd name="connsiteX119" fmla="*/ 2360357 w 3001767"/>
              <a:gd name="connsiteY119" fmla="*/ 584996 h 4792611"/>
              <a:gd name="connsiteX120" fmla="*/ 2339732 w 3001767"/>
              <a:gd name="connsiteY120" fmla="*/ 578120 h 4792611"/>
              <a:gd name="connsiteX121" fmla="*/ 2319106 w 3001767"/>
              <a:gd name="connsiteY121" fmla="*/ 564370 h 4792611"/>
              <a:gd name="connsiteX122" fmla="*/ 2284730 w 3001767"/>
              <a:gd name="connsiteY122" fmla="*/ 550620 h 4792611"/>
              <a:gd name="connsiteX123" fmla="*/ 2250354 w 3001767"/>
              <a:gd name="connsiteY123" fmla="*/ 529994 h 4792611"/>
              <a:gd name="connsiteX124" fmla="*/ 2215978 w 3001767"/>
              <a:gd name="connsiteY124" fmla="*/ 516244 h 4792611"/>
              <a:gd name="connsiteX125" fmla="*/ 2188478 w 3001767"/>
              <a:gd name="connsiteY125" fmla="*/ 495618 h 4792611"/>
              <a:gd name="connsiteX126" fmla="*/ 2119726 w 3001767"/>
              <a:gd name="connsiteY126" fmla="*/ 461242 h 4792611"/>
              <a:gd name="connsiteX127" fmla="*/ 2071599 w 3001767"/>
              <a:gd name="connsiteY127" fmla="*/ 433741 h 4792611"/>
              <a:gd name="connsiteX128" fmla="*/ 2050974 w 3001767"/>
              <a:gd name="connsiteY128" fmla="*/ 419991 h 4792611"/>
              <a:gd name="connsiteX129" fmla="*/ 2037223 w 3001767"/>
              <a:gd name="connsiteY129" fmla="*/ 406241 h 4792611"/>
              <a:gd name="connsiteX130" fmla="*/ 2002847 w 3001767"/>
              <a:gd name="connsiteY130" fmla="*/ 385615 h 4792611"/>
              <a:gd name="connsiteX131" fmla="*/ 1961596 w 3001767"/>
              <a:gd name="connsiteY131" fmla="*/ 358114 h 4792611"/>
              <a:gd name="connsiteX132" fmla="*/ 1940971 w 3001767"/>
              <a:gd name="connsiteY132" fmla="*/ 351239 h 4792611"/>
              <a:gd name="connsiteX133" fmla="*/ 1913470 w 3001767"/>
              <a:gd name="connsiteY133" fmla="*/ 337489 h 4792611"/>
              <a:gd name="connsiteX134" fmla="*/ 1892844 w 3001767"/>
              <a:gd name="connsiteY134" fmla="*/ 330614 h 4792611"/>
              <a:gd name="connsiteX135" fmla="*/ 1824093 w 3001767"/>
              <a:gd name="connsiteY135" fmla="*/ 303113 h 4792611"/>
              <a:gd name="connsiteX136" fmla="*/ 1769091 w 3001767"/>
              <a:gd name="connsiteY136" fmla="*/ 282487 h 4792611"/>
              <a:gd name="connsiteX137" fmla="*/ 1734715 w 3001767"/>
              <a:gd name="connsiteY137" fmla="*/ 268737 h 4792611"/>
              <a:gd name="connsiteX138" fmla="*/ 1645338 w 3001767"/>
              <a:gd name="connsiteY138" fmla="*/ 241236 h 4792611"/>
              <a:gd name="connsiteX139" fmla="*/ 1610962 w 3001767"/>
              <a:gd name="connsiteY139" fmla="*/ 220611 h 4792611"/>
              <a:gd name="connsiteX140" fmla="*/ 1507834 w 3001767"/>
              <a:gd name="connsiteY140" fmla="*/ 193110 h 4792611"/>
              <a:gd name="connsiteX141" fmla="*/ 1425332 w 3001767"/>
              <a:gd name="connsiteY141" fmla="*/ 165609 h 4792611"/>
              <a:gd name="connsiteX142" fmla="*/ 1342829 w 3001767"/>
              <a:gd name="connsiteY142" fmla="*/ 138108 h 4792611"/>
              <a:gd name="connsiteX143" fmla="*/ 1301578 w 3001767"/>
              <a:gd name="connsiteY143" fmla="*/ 124358 h 4792611"/>
              <a:gd name="connsiteX144" fmla="*/ 1253452 w 3001767"/>
              <a:gd name="connsiteY144" fmla="*/ 110608 h 4792611"/>
              <a:gd name="connsiteX145" fmla="*/ 1184700 w 3001767"/>
              <a:gd name="connsiteY145" fmla="*/ 89982 h 4792611"/>
              <a:gd name="connsiteX146" fmla="*/ 1136574 w 3001767"/>
              <a:gd name="connsiteY146" fmla="*/ 83107 h 4792611"/>
              <a:gd name="connsiteX147" fmla="*/ 999070 w 3001767"/>
              <a:gd name="connsiteY147" fmla="*/ 55606 h 4792611"/>
              <a:gd name="connsiteX148" fmla="*/ 930318 w 3001767"/>
              <a:gd name="connsiteY148" fmla="*/ 48731 h 4792611"/>
              <a:gd name="connsiteX149" fmla="*/ 889067 w 3001767"/>
              <a:gd name="connsiteY149" fmla="*/ 41856 h 4792611"/>
              <a:gd name="connsiteX150" fmla="*/ 785939 w 3001767"/>
              <a:gd name="connsiteY150" fmla="*/ 34981 h 4792611"/>
              <a:gd name="connsiteX151" fmla="*/ 744688 w 3001767"/>
              <a:gd name="connsiteY151" fmla="*/ 28105 h 4792611"/>
              <a:gd name="connsiteX152" fmla="*/ 710312 w 3001767"/>
              <a:gd name="connsiteY152" fmla="*/ 21230 h 4792611"/>
              <a:gd name="connsiteX153" fmla="*/ 579684 w 3001767"/>
              <a:gd name="connsiteY153" fmla="*/ 14355 h 4792611"/>
              <a:gd name="connsiteX154" fmla="*/ 517807 w 3001767"/>
              <a:gd name="connsiteY154" fmla="*/ 7480 h 4792611"/>
              <a:gd name="connsiteX155" fmla="*/ 483431 w 3001767"/>
              <a:gd name="connsiteY155" fmla="*/ 605 h 4792611"/>
              <a:gd name="connsiteX156" fmla="*/ 263425 w 3001767"/>
              <a:gd name="connsiteY156" fmla="*/ 7480 h 479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001767" h="4792611">
                <a:moveTo>
                  <a:pt x="263425" y="7480"/>
                </a:moveTo>
                <a:cubicBezTo>
                  <a:pt x="221028" y="13209"/>
                  <a:pt x="239425" y="24605"/>
                  <a:pt x="229049" y="34981"/>
                </a:cubicBezTo>
                <a:cubicBezTo>
                  <a:pt x="223206" y="40824"/>
                  <a:pt x="218994" y="48216"/>
                  <a:pt x="215299" y="55606"/>
                </a:cubicBezTo>
                <a:cubicBezTo>
                  <a:pt x="212058" y="62088"/>
                  <a:pt x="213063" y="70664"/>
                  <a:pt x="208423" y="76232"/>
                </a:cubicBezTo>
                <a:cubicBezTo>
                  <a:pt x="201088" y="85035"/>
                  <a:pt x="190090" y="89982"/>
                  <a:pt x="180923" y="96857"/>
                </a:cubicBezTo>
                <a:cubicBezTo>
                  <a:pt x="178631" y="103732"/>
                  <a:pt x="178067" y="111453"/>
                  <a:pt x="174047" y="117483"/>
                </a:cubicBezTo>
                <a:cubicBezTo>
                  <a:pt x="168654" y="125573"/>
                  <a:pt x="157770" y="129412"/>
                  <a:pt x="153422" y="138108"/>
                </a:cubicBezTo>
                <a:cubicBezTo>
                  <a:pt x="148196" y="148560"/>
                  <a:pt x="149175" y="161098"/>
                  <a:pt x="146547" y="172484"/>
                </a:cubicBezTo>
                <a:cubicBezTo>
                  <a:pt x="142297" y="190898"/>
                  <a:pt x="132796" y="227486"/>
                  <a:pt x="132796" y="227486"/>
                </a:cubicBezTo>
                <a:cubicBezTo>
                  <a:pt x="124673" y="341208"/>
                  <a:pt x="121711" y="326893"/>
                  <a:pt x="132796" y="454367"/>
                </a:cubicBezTo>
                <a:cubicBezTo>
                  <a:pt x="133615" y="463781"/>
                  <a:pt x="137692" y="472629"/>
                  <a:pt x="139672" y="481868"/>
                </a:cubicBezTo>
                <a:cubicBezTo>
                  <a:pt x="163083" y="591116"/>
                  <a:pt x="144597" y="515320"/>
                  <a:pt x="160297" y="578120"/>
                </a:cubicBezTo>
                <a:cubicBezTo>
                  <a:pt x="172699" y="776554"/>
                  <a:pt x="171367" y="692438"/>
                  <a:pt x="153422" y="997507"/>
                </a:cubicBezTo>
                <a:cubicBezTo>
                  <a:pt x="152603" y="1011423"/>
                  <a:pt x="149682" y="1025175"/>
                  <a:pt x="146547" y="1038758"/>
                </a:cubicBezTo>
                <a:cubicBezTo>
                  <a:pt x="129764" y="1111480"/>
                  <a:pt x="138524" y="1063399"/>
                  <a:pt x="125921" y="1107510"/>
                </a:cubicBezTo>
                <a:cubicBezTo>
                  <a:pt x="123325" y="1116596"/>
                  <a:pt x="122364" y="1126164"/>
                  <a:pt x="119046" y="1135011"/>
                </a:cubicBezTo>
                <a:cubicBezTo>
                  <a:pt x="92078" y="1206926"/>
                  <a:pt x="116072" y="1119410"/>
                  <a:pt x="98420" y="1190012"/>
                </a:cubicBezTo>
                <a:cubicBezTo>
                  <a:pt x="94990" y="1248326"/>
                  <a:pt x="92597" y="1316187"/>
                  <a:pt x="84670" y="1375642"/>
                </a:cubicBezTo>
                <a:cubicBezTo>
                  <a:pt x="77432" y="1429932"/>
                  <a:pt x="80834" y="1390989"/>
                  <a:pt x="70920" y="1430644"/>
                </a:cubicBezTo>
                <a:cubicBezTo>
                  <a:pt x="68086" y="1441981"/>
                  <a:pt x="66878" y="1453683"/>
                  <a:pt x="64044" y="1465020"/>
                </a:cubicBezTo>
                <a:cubicBezTo>
                  <a:pt x="60451" y="1479390"/>
                  <a:pt x="47625" y="1509507"/>
                  <a:pt x="43419" y="1520021"/>
                </a:cubicBezTo>
                <a:cubicBezTo>
                  <a:pt x="30573" y="1609945"/>
                  <a:pt x="41412" y="1527341"/>
                  <a:pt x="29668" y="1650650"/>
                </a:cubicBezTo>
                <a:cubicBezTo>
                  <a:pt x="23527" y="1715125"/>
                  <a:pt x="28819" y="1694446"/>
                  <a:pt x="15918" y="1733152"/>
                </a:cubicBezTo>
                <a:cubicBezTo>
                  <a:pt x="-1261" y="2008023"/>
                  <a:pt x="-2114" y="1991689"/>
                  <a:pt x="2168" y="2441296"/>
                </a:cubicBezTo>
                <a:cubicBezTo>
                  <a:pt x="2563" y="2482799"/>
                  <a:pt x="10048" y="2523962"/>
                  <a:pt x="15918" y="2565050"/>
                </a:cubicBezTo>
                <a:cubicBezTo>
                  <a:pt x="16943" y="2572224"/>
                  <a:pt x="19552" y="2579193"/>
                  <a:pt x="22793" y="2585675"/>
                </a:cubicBezTo>
                <a:cubicBezTo>
                  <a:pt x="26488" y="2593066"/>
                  <a:pt x="31960" y="2599426"/>
                  <a:pt x="36544" y="2606301"/>
                </a:cubicBezTo>
                <a:cubicBezTo>
                  <a:pt x="34252" y="2617760"/>
                  <a:pt x="30726" y="2629039"/>
                  <a:pt x="29668" y="2640677"/>
                </a:cubicBezTo>
                <a:cubicBezTo>
                  <a:pt x="16891" y="2781221"/>
                  <a:pt x="36151" y="2717480"/>
                  <a:pt x="15918" y="2778181"/>
                </a:cubicBezTo>
                <a:cubicBezTo>
                  <a:pt x="18210" y="2801098"/>
                  <a:pt x="19376" y="2824156"/>
                  <a:pt x="22793" y="2846932"/>
                </a:cubicBezTo>
                <a:cubicBezTo>
                  <a:pt x="26260" y="2870045"/>
                  <a:pt x="36544" y="2915684"/>
                  <a:pt x="36544" y="2915684"/>
                </a:cubicBezTo>
                <a:cubicBezTo>
                  <a:pt x="38836" y="3080689"/>
                  <a:pt x="43419" y="3245677"/>
                  <a:pt x="43419" y="3410698"/>
                </a:cubicBezTo>
                <a:cubicBezTo>
                  <a:pt x="43419" y="3889638"/>
                  <a:pt x="54930" y="3767755"/>
                  <a:pt x="29668" y="3995089"/>
                </a:cubicBezTo>
                <a:cubicBezTo>
                  <a:pt x="40866" y="4308589"/>
                  <a:pt x="25158" y="4101015"/>
                  <a:pt x="43419" y="4228845"/>
                </a:cubicBezTo>
                <a:cubicBezTo>
                  <a:pt x="64593" y="4377067"/>
                  <a:pt x="39195" y="4232576"/>
                  <a:pt x="57169" y="4304472"/>
                </a:cubicBezTo>
                <a:cubicBezTo>
                  <a:pt x="60003" y="4315809"/>
                  <a:pt x="59941" y="4327906"/>
                  <a:pt x="64044" y="4338848"/>
                </a:cubicBezTo>
                <a:cubicBezTo>
                  <a:pt x="66945" y="4346585"/>
                  <a:pt x="73211" y="4352599"/>
                  <a:pt x="77795" y="4359474"/>
                </a:cubicBezTo>
                <a:cubicBezTo>
                  <a:pt x="93072" y="4405306"/>
                  <a:pt x="71684" y="4359474"/>
                  <a:pt x="105296" y="4386975"/>
                </a:cubicBezTo>
                <a:cubicBezTo>
                  <a:pt x="125363" y="4403393"/>
                  <a:pt x="139555" y="4426419"/>
                  <a:pt x="160297" y="4441976"/>
                </a:cubicBezTo>
                <a:cubicBezTo>
                  <a:pt x="169464" y="4448851"/>
                  <a:pt x="179695" y="4454499"/>
                  <a:pt x="187798" y="4462602"/>
                </a:cubicBezTo>
                <a:cubicBezTo>
                  <a:pt x="193641" y="4468445"/>
                  <a:pt x="196258" y="4476879"/>
                  <a:pt x="201548" y="4483227"/>
                </a:cubicBezTo>
                <a:cubicBezTo>
                  <a:pt x="207773" y="4490697"/>
                  <a:pt x="216017" y="4496328"/>
                  <a:pt x="222174" y="4503853"/>
                </a:cubicBezTo>
                <a:cubicBezTo>
                  <a:pt x="292807" y="4590182"/>
                  <a:pt x="237230" y="4532658"/>
                  <a:pt x="284050" y="4579480"/>
                </a:cubicBezTo>
                <a:cubicBezTo>
                  <a:pt x="296133" y="4615725"/>
                  <a:pt x="282941" y="4586399"/>
                  <a:pt x="311551" y="4620731"/>
                </a:cubicBezTo>
                <a:cubicBezTo>
                  <a:pt x="324492" y="4636260"/>
                  <a:pt x="326759" y="4651029"/>
                  <a:pt x="345927" y="4661982"/>
                </a:cubicBezTo>
                <a:cubicBezTo>
                  <a:pt x="354131" y="4666670"/>
                  <a:pt x="363996" y="4668291"/>
                  <a:pt x="373428" y="4668857"/>
                </a:cubicBezTo>
                <a:cubicBezTo>
                  <a:pt x="478758" y="4675177"/>
                  <a:pt x="584267" y="4678024"/>
                  <a:pt x="689687" y="4682608"/>
                </a:cubicBezTo>
                <a:cubicBezTo>
                  <a:pt x="703437" y="4684900"/>
                  <a:pt x="717106" y="4687754"/>
                  <a:pt x="730938" y="4689483"/>
                </a:cubicBezTo>
                <a:cubicBezTo>
                  <a:pt x="801249" y="4698272"/>
                  <a:pt x="847640" y="4699022"/>
                  <a:pt x="923443" y="4703233"/>
                </a:cubicBezTo>
                <a:lnTo>
                  <a:pt x="978444" y="4710108"/>
                </a:lnTo>
                <a:cubicBezTo>
                  <a:pt x="999054" y="4712533"/>
                  <a:pt x="1019851" y="4713572"/>
                  <a:pt x="1040321" y="4716984"/>
                </a:cubicBezTo>
                <a:cubicBezTo>
                  <a:pt x="1061630" y="4720536"/>
                  <a:pt x="1067248" y="4729901"/>
                  <a:pt x="1088447" y="4737609"/>
                </a:cubicBezTo>
                <a:cubicBezTo>
                  <a:pt x="1104127" y="4743311"/>
                  <a:pt x="1120746" y="4746083"/>
                  <a:pt x="1136574" y="4751359"/>
                </a:cubicBezTo>
                <a:cubicBezTo>
                  <a:pt x="1155150" y="4757551"/>
                  <a:pt x="1172656" y="4766940"/>
                  <a:pt x="1191575" y="4771985"/>
                </a:cubicBezTo>
                <a:cubicBezTo>
                  <a:pt x="1207233" y="4776161"/>
                  <a:pt x="1223717" y="4776196"/>
                  <a:pt x="1239702" y="4778860"/>
                </a:cubicBezTo>
                <a:cubicBezTo>
                  <a:pt x="1251229" y="4780781"/>
                  <a:pt x="1262581" y="4783645"/>
                  <a:pt x="1274078" y="4785735"/>
                </a:cubicBezTo>
                <a:cubicBezTo>
                  <a:pt x="1287793" y="4788229"/>
                  <a:pt x="1301579" y="4790319"/>
                  <a:pt x="1315329" y="4792611"/>
                </a:cubicBezTo>
                <a:cubicBezTo>
                  <a:pt x="1386944" y="4791558"/>
                  <a:pt x="1808977" y="4788828"/>
                  <a:pt x="1968472" y="4778860"/>
                </a:cubicBezTo>
                <a:cubicBezTo>
                  <a:pt x="1980134" y="4778131"/>
                  <a:pt x="1991321" y="4773906"/>
                  <a:pt x="2002847" y="4771985"/>
                </a:cubicBezTo>
                <a:cubicBezTo>
                  <a:pt x="2018832" y="4769321"/>
                  <a:pt x="2034858" y="4766806"/>
                  <a:pt x="2050974" y="4765110"/>
                </a:cubicBezTo>
                <a:cubicBezTo>
                  <a:pt x="2078418" y="4762221"/>
                  <a:pt x="2105993" y="4760734"/>
                  <a:pt x="2133476" y="4758235"/>
                </a:cubicBezTo>
                <a:lnTo>
                  <a:pt x="2202228" y="4751359"/>
                </a:lnTo>
                <a:cubicBezTo>
                  <a:pt x="2211395" y="4749067"/>
                  <a:pt x="2220643" y="4747080"/>
                  <a:pt x="2229729" y="4744484"/>
                </a:cubicBezTo>
                <a:cubicBezTo>
                  <a:pt x="2236697" y="4742493"/>
                  <a:pt x="2243248" y="4739030"/>
                  <a:pt x="2250354" y="4737609"/>
                </a:cubicBezTo>
                <a:cubicBezTo>
                  <a:pt x="2373520" y="4712977"/>
                  <a:pt x="2244461" y="4744239"/>
                  <a:pt x="2325981" y="4723859"/>
                </a:cubicBezTo>
                <a:cubicBezTo>
                  <a:pt x="2347223" y="4713237"/>
                  <a:pt x="2370943" y="4699757"/>
                  <a:pt x="2394733" y="4696358"/>
                </a:cubicBezTo>
                <a:lnTo>
                  <a:pt x="2442859" y="4689483"/>
                </a:lnTo>
                <a:cubicBezTo>
                  <a:pt x="2456610" y="4684899"/>
                  <a:pt x="2470127" y="4679546"/>
                  <a:pt x="2484111" y="4675732"/>
                </a:cubicBezTo>
                <a:cubicBezTo>
                  <a:pt x="2526619" y="4664139"/>
                  <a:pt x="2511829" y="4675624"/>
                  <a:pt x="2552862" y="4655107"/>
                </a:cubicBezTo>
                <a:cubicBezTo>
                  <a:pt x="2560253" y="4651412"/>
                  <a:pt x="2565937" y="4644712"/>
                  <a:pt x="2573488" y="4641356"/>
                </a:cubicBezTo>
                <a:cubicBezTo>
                  <a:pt x="2586733" y="4635469"/>
                  <a:pt x="2602679" y="4635646"/>
                  <a:pt x="2614739" y="4627606"/>
                </a:cubicBezTo>
                <a:cubicBezTo>
                  <a:pt x="2645088" y="4607374"/>
                  <a:pt x="2627262" y="4615476"/>
                  <a:pt x="2669741" y="4606981"/>
                </a:cubicBezTo>
                <a:cubicBezTo>
                  <a:pt x="2719984" y="4573483"/>
                  <a:pt x="2656815" y="4614367"/>
                  <a:pt x="2717867" y="4579480"/>
                </a:cubicBezTo>
                <a:cubicBezTo>
                  <a:pt x="2725041" y="4575380"/>
                  <a:pt x="2731319" y="4569829"/>
                  <a:pt x="2738493" y="4565729"/>
                </a:cubicBezTo>
                <a:cubicBezTo>
                  <a:pt x="2747391" y="4560644"/>
                  <a:pt x="2757466" y="4557664"/>
                  <a:pt x="2765993" y="4551979"/>
                </a:cubicBezTo>
                <a:cubicBezTo>
                  <a:pt x="2803745" y="4526812"/>
                  <a:pt x="2752491" y="4547315"/>
                  <a:pt x="2800369" y="4531353"/>
                </a:cubicBezTo>
                <a:cubicBezTo>
                  <a:pt x="2816411" y="4515311"/>
                  <a:pt x="2830346" y="4496839"/>
                  <a:pt x="2848496" y="4483227"/>
                </a:cubicBezTo>
                <a:cubicBezTo>
                  <a:pt x="2857663" y="4476352"/>
                  <a:pt x="2867894" y="4470704"/>
                  <a:pt x="2875996" y="4462602"/>
                </a:cubicBezTo>
                <a:cubicBezTo>
                  <a:pt x="2884099" y="4454499"/>
                  <a:pt x="2889962" y="4444425"/>
                  <a:pt x="2896622" y="4435101"/>
                </a:cubicBezTo>
                <a:cubicBezTo>
                  <a:pt x="2904527" y="4424034"/>
                  <a:pt x="2927560" y="4388120"/>
                  <a:pt x="2930998" y="4380099"/>
                </a:cubicBezTo>
                <a:cubicBezTo>
                  <a:pt x="2939562" y="4360116"/>
                  <a:pt x="2946349" y="4339315"/>
                  <a:pt x="2951623" y="4318223"/>
                </a:cubicBezTo>
                <a:cubicBezTo>
                  <a:pt x="2953915" y="4309056"/>
                  <a:pt x="2955181" y="4299570"/>
                  <a:pt x="2958499" y="4290722"/>
                </a:cubicBezTo>
                <a:cubicBezTo>
                  <a:pt x="2962098" y="4281126"/>
                  <a:pt x="2969192" y="4273003"/>
                  <a:pt x="2972249" y="4263221"/>
                </a:cubicBezTo>
                <a:cubicBezTo>
                  <a:pt x="2980704" y="4236164"/>
                  <a:pt x="2992875" y="4180719"/>
                  <a:pt x="2992875" y="4180719"/>
                </a:cubicBezTo>
                <a:cubicBezTo>
                  <a:pt x="3009229" y="4033530"/>
                  <a:pt x="3002090" y="4133172"/>
                  <a:pt x="2979124" y="3857585"/>
                </a:cubicBezTo>
                <a:cubicBezTo>
                  <a:pt x="2971467" y="3765706"/>
                  <a:pt x="2978228" y="3812092"/>
                  <a:pt x="2951623" y="3726956"/>
                </a:cubicBezTo>
                <a:cubicBezTo>
                  <a:pt x="2946647" y="3711032"/>
                  <a:pt x="2941624" y="3695087"/>
                  <a:pt x="2937873" y="3678830"/>
                </a:cubicBezTo>
                <a:cubicBezTo>
                  <a:pt x="2934739" y="3665247"/>
                  <a:pt x="2935004" y="3650931"/>
                  <a:pt x="2930998" y="3637579"/>
                </a:cubicBezTo>
                <a:cubicBezTo>
                  <a:pt x="2928053" y="3627762"/>
                  <a:pt x="2921831" y="3619245"/>
                  <a:pt x="2917247" y="3610078"/>
                </a:cubicBezTo>
                <a:cubicBezTo>
                  <a:pt x="2914955" y="3582577"/>
                  <a:pt x="2913419" y="3555003"/>
                  <a:pt x="2910372" y="3527576"/>
                </a:cubicBezTo>
                <a:cubicBezTo>
                  <a:pt x="2898023" y="3416428"/>
                  <a:pt x="2908107" y="3573762"/>
                  <a:pt x="2896622" y="3424448"/>
                </a:cubicBezTo>
                <a:cubicBezTo>
                  <a:pt x="2893629" y="3385536"/>
                  <a:pt x="2893080" y="3346454"/>
                  <a:pt x="2889747" y="3307570"/>
                </a:cubicBezTo>
                <a:cubicBezTo>
                  <a:pt x="2886202" y="3266217"/>
                  <a:pt x="2878953" y="3225216"/>
                  <a:pt x="2875996" y="3183817"/>
                </a:cubicBezTo>
                <a:cubicBezTo>
                  <a:pt x="2867642" y="3066864"/>
                  <a:pt x="2872673" y="3119533"/>
                  <a:pt x="2862246" y="3025687"/>
                </a:cubicBezTo>
                <a:cubicBezTo>
                  <a:pt x="2859641" y="2976196"/>
                  <a:pt x="2849928" y="2795791"/>
                  <a:pt x="2848496" y="2750680"/>
                </a:cubicBezTo>
                <a:cubicBezTo>
                  <a:pt x="2845441" y="2654449"/>
                  <a:pt x="2846128" y="2558096"/>
                  <a:pt x="2841620" y="2461922"/>
                </a:cubicBezTo>
                <a:cubicBezTo>
                  <a:pt x="2836180" y="2345872"/>
                  <a:pt x="2835636" y="2349499"/>
                  <a:pt x="2820995" y="2276292"/>
                </a:cubicBezTo>
                <a:cubicBezTo>
                  <a:pt x="2818703" y="2225874"/>
                  <a:pt x="2818689" y="2175301"/>
                  <a:pt x="2814120" y="2125038"/>
                </a:cubicBezTo>
                <a:cubicBezTo>
                  <a:pt x="2811800" y="2099521"/>
                  <a:pt x="2802689" y="2074928"/>
                  <a:pt x="2800369" y="2049411"/>
                </a:cubicBezTo>
                <a:cubicBezTo>
                  <a:pt x="2795800" y="1999148"/>
                  <a:pt x="2797685" y="1948452"/>
                  <a:pt x="2793494" y="1898156"/>
                </a:cubicBezTo>
                <a:cubicBezTo>
                  <a:pt x="2789092" y="1845333"/>
                  <a:pt x="2782134" y="1813854"/>
                  <a:pt x="2772868" y="1767528"/>
                </a:cubicBezTo>
                <a:cubicBezTo>
                  <a:pt x="2770220" y="1741046"/>
                  <a:pt x="2763984" y="1672972"/>
                  <a:pt x="2759118" y="1643775"/>
                </a:cubicBezTo>
                <a:cubicBezTo>
                  <a:pt x="2755276" y="1620722"/>
                  <a:pt x="2749951" y="1597940"/>
                  <a:pt x="2745368" y="1575023"/>
                </a:cubicBezTo>
                <a:cubicBezTo>
                  <a:pt x="2743076" y="1542939"/>
                  <a:pt x="2741280" y="1510815"/>
                  <a:pt x="2738493" y="1478770"/>
                </a:cubicBezTo>
                <a:cubicBezTo>
                  <a:pt x="2736695" y="1458095"/>
                  <a:pt x="2733096" y="1437593"/>
                  <a:pt x="2731617" y="1416893"/>
                </a:cubicBezTo>
                <a:cubicBezTo>
                  <a:pt x="2729941" y="1393427"/>
                  <a:pt x="2730014" y="1290564"/>
                  <a:pt x="2717867" y="1245014"/>
                </a:cubicBezTo>
                <a:cubicBezTo>
                  <a:pt x="2697635" y="1169145"/>
                  <a:pt x="2705250" y="1204596"/>
                  <a:pt x="2683491" y="1155636"/>
                </a:cubicBezTo>
                <a:cubicBezTo>
                  <a:pt x="2648389" y="1076653"/>
                  <a:pt x="2689832" y="1161440"/>
                  <a:pt x="2655990" y="1093759"/>
                </a:cubicBezTo>
                <a:cubicBezTo>
                  <a:pt x="2642849" y="1014911"/>
                  <a:pt x="2660188" y="1087867"/>
                  <a:pt x="2628490" y="1018132"/>
                </a:cubicBezTo>
                <a:cubicBezTo>
                  <a:pt x="2622492" y="1004937"/>
                  <a:pt x="2620122" y="990338"/>
                  <a:pt x="2614739" y="976881"/>
                </a:cubicBezTo>
                <a:cubicBezTo>
                  <a:pt x="2610933" y="967365"/>
                  <a:pt x="2605572" y="958548"/>
                  <a:pt x="2600989" y="949381"/>
                </a:cubicBezTo>
                <a:cubicBezTo>
                  <a:pt x="2598785" y="940563"/>
                  <a:pt x="2592172" y="911122"/>
                  <a:pt x="2587238" y="901254"/>
                </a:cubicBezTo>
                <a:cubicBezTo>
                  <a:pt x="2581262" y="889302"/>
                  <a:pt x="2572589" y="878830"/>
                  <a:pt x="2566613" y="866878"/>
                </a:cubicBezTo>
                <a:cubicBezTo>
                  <a:pt x="2535739" y="805129"/>
                  <a:pt x="2596654" y="903077"/>
                  <a:pt x="2545987" y="811877"/>
                </a:cubicBezTo>
                <a:cubicBezTo>
                  <a:pt x="2540422" y="801860"/>
                  <a:pt x="2531435" y="794093"/>
                  <a:pt x="2525362" y="784376"/>
                </a:cubicBezTo>
                <a:cubicBezTo>
                  <a:pt x="2519930" y="775685"/>
                  <a:pt x="2517296" y="765403"/>
                  <a:pt x="2511611" y="756875"/>
                </a:cubicBezTo>
                <a:cubicBezTo>
                  <a:pt x="2498899" y="737807"/>
                  <a:pt x="2483072" y="720942"/>
                  <a:pt x="2470360" y="701874"/>
                </a:cubicBezTo>
                <a:cubicBezTo>
                  <a:pt x="2422790" y="630515"/>
                  <a:pt x="2495203" y="740988"/>
                  <a:pt x="2442859" y="653747"/>
                </a:cubicBezTo>
                <a:cubicBezTo>
                  <a:pt x="2434357" y="639576"/>
                  <a:pt x="2431037" y="617722"/>
                  <a:pt x="2415359" y="612496"/>
                </a:cubicBezTo>
                <a:cubicBezTo>
                  <a:pt x="2368853" y="596995"/>
                  <a:pt x="2425292" y="617464"/>
                  <a:pt x="2360357" y="584996"/>
                </a:cubicBezTo>
                <a:cubicBezTo>
                  <a:pt x="2353875" y="581755"/>
                  <a:pt x="2346214" y="581361"/>
                  <a:pt x="2339732" y="578120"/>
                </a:cubicBezTo>
                <a:cubicBezTo>
                  <a:pt x="2332341" y="574425"/>
                  <a:pt x="2326497" y="568065"/>
                  <a:pt x="2319106" y="564370"/>
                </a:cubicBezTo>
                <a:cubicBezTo>
                  <a:pt x="2308068" y="558851"/>
                  <a:pt x="2295768" y="556139"/>
                  <a:pt x="2284730" y="550620"/>
                </a:cubicBezTo>
                <a:cubicBezTo>
                  <a:pt x="2272778" y="544644"/>
                  <a:pt x="2262306" y="535970"/>
                  <a:pt x="2250354" y="529994"/>
                </a:cubicBezTo>
                <a:cubicBezTo>
                  <a:pt x="2239316" y="524475"/>
                  <a:pt x="2226766" y="522238"/>
                  <a:pt x="2215978" y="516244"/>
                </a:cubicBezTo>
                <a:cubicBezTo>
                  <a:pt x="2205961" y="510679"/>
                  <a:pt x="2198427" y="501303"/>
                  <a:pt x="2188478" y="495618"/>
                </a:cubicBezTo>
                <a:cubicBezTo>
                  <a:pt x="2166232" y="482906"/>
                  <a:pt x="2137844" y="479359"/>
                  <a:pt x="2119726" y="461242"/>
                </a:cubicBezTo>
                <a:cubicBezTo>
                  <a:pt x="2092418" y="433936"/>
                  <a:pt x="2108533" y="442975"/>
                  <a:pt x="2071599" y="433741"/>
                </a:cubicBezTo>
                <a:cubicBezTo>
                  <a:pt x="2064724" y="429158"/>
                  <a:pt x="2057426" y="425153"/>
                  <a:pt x="2050974" y="419991"/>
                </a:cubicBezTo>
                <a:cubicBezTo>
                  <a:pt x="2045912" y="415942"/>
                  <a:pt x="2042498" y="410009"/>
                  <a:pt x="2037223" y="406241"/>
                </a:cubicBezTo>
                <a:cubicBezTo>
                  <a:pt x="2026349" y="398474"/>
                  <a:pt x="2014121" y="392789"/>
                  <a:pt x="2002847" y="385615"/>
                </a:cubicBezTo>
                <a:cubicBezTo>
                  <a:pt x="1988905" y="376743"/>
                  <a:pt x="1976042" y="366140"/>
                  <a:pt x="1961596" y="358114"/>
                </a:cubicBezTo>
                <a:cubicBezTo>
                  <a:pt x="1955261" y="354595"/>
                  <a:pt x="1947632" y="354094"/>
                  <a:pt x="1940971" y="351239"/>
                </a:cubicBezTo>
                <a:cubicBezTo>
                  <a:pt x="1931551" y="347202"/>
                  <a:pt x="1922890" y="341526"/>
                  <a:pt x="1913470" y="337489"/>
                </a:cubicBezTo>
                <a:cubicBezTo>
                  <a:pt x="1906809" y="334634"/>
                  <a:pt x="1899505" y="333469"/>
                  <a:pt x="1892844" y="330614"/>
                </a:cubicBezTo>
                <a:cubicBezTo>
                  <a:pt x="1822028" y="300264"/>
                  <a:pt x="1917991" y="334412"/>
                  <a:pt x="1824093" y="303113"/>
                </a:cubicBezTo>
                <a:cubicBezTo>
                  <a:pt x="1785553" y="277419"/>
                  <a:pt x="1823154" y="298705"/>
                  <a:pt x="1769091" y="282487"/>
                </a:cubicBezTo>
                <a:cubicBezTo>
                  <a:pt x="1757270" y="278941"/>
                  <a:pt x="1746313" y="272954"/>
                  <a:pt x="1734715" y="268737"/>
                </a:cubicBezTo>
                <a:cubicBezTo>
                  <a:pt x="1699839" y="256055"/>
                  <a:pt x="1681843" y="251666"/>
                  <a:pt x="1645338" y="241236"/>
                </a:cubicBezTo>
                <a:cubicBezTo>
                  <a:pt x="1633879" y="234361"/>
                  <a:pt x="1623297" y="225751"/>
                  <a:pt x="1610962" y="220611"/>
                </a:cubicBezTo>
                <a:cubicBezTo>
                  <a:pt x="1592137" y="212767"/>
                  <a:pt x="1525250" y="198335"/>
                  <a:pt x="1507834" y="193110"/>
                </a:cubicBezTo>
                <a:cubicBezTo>
                  <a:pt x="1480068" y="184780"/>
                  <a:pt x="1452833" y="174776"/>
                  <a:pt x="1425332" y="165609"/>
                </a:cubicBezTo>
                <a:lnTo>
                  <a:pt x="1342829" y="138108"/>
                </a:lnTo>
                <a:cubicBezTo>
                  <a:pt x="1329079" y="133525"/>
                  <a:pt x="1315514" y="128340"/>
                  <a:pt x="1301578" y="124358"/>
                </a:cubicBezTo>
                <a:cubicBezTo>
                  <a:pt x="1285536" y="119775"/>
                  <a:pt x="1269398" y="115515"/>
                  <a:pt x="1253452" y="110608"/>
                </a:cubicBezTo>
                <a:cubicBezTo>
                  <a:pt x="1227532" y="102633"/>
                  <a:pt x="1210424" y="94659"/>
                  <a:pt x="1184700" y="89982"/>
                </a:cubicBezTo>
                <a:cubicBezTo>
                  <a:pt x="1168757" y="87083"/>
                  <a:pt x="1152517" y="86006"/>
                  <a:pt x="1136574" y="83107"/>
                </a:cubicBezTo>
                <a:cubicBezTo>
                  <a:pt x="1052120" y="67752"/>
                  <a:pt x="1200326" y="75731"/>
                  <a:pt x="999070" y="55606"/>
                </a:cubicBezTo>
                <a:cubicBezTo>
                  <a:pt x="976153" y="53314"/>
                  <a:pt x="953172" y="51588"/>
                  <a:pt x="930318" y="48731"/>
                </a:cubicBezTo>
                <a:cubicBezTo>
                  <a:pt x="916486" y="47002"/>
                  <a:pt x="902944" y="43178"/>
                  <a:pt x="889067" y="41856"/>
                </a:cubicBezTo>
                <a:cubicBezTo>
                  <a:pt x="854770" y="38590"/>
                  <a:pt x="820315" y="37273"/>
                  <a:pt x="785939" y="34981"/>
                </a:cubicBezTo>
                <a:lnTo>
                  <a:pt x="744688" y="28105"/>
                </a:lnTo>
                <a:cubicBezTo>
                  <a:pt x="733191" y="26015"/>
                  <a:pt x="721957" y="22200"/>
                  <a:pt x="710312" y="21230"/>
                </a:cubicBezTo>
                <a:cubicBezTo>
                  <a:pt x="666860" y="17609"/>
                  <a:pt x="623227" y="16647"/>
                  <a:pt x="579684" y="14355"/>
                </a:cubicBezTo>
                <a:cubicBezTo>
                  <a:pt x="559058" y="12063"/>
                  <a:pt x="538351" y="10415"/>
                  <a:pt x="517807" y="7480"/>
                </a:cubicBezTo>
                <a:cubicBezTo>
                  <a:pt x="506239" y="5827"/>
                  <a:pt x="495113" y="897"/>
                  <a:pt x="483431" y="605"/>
                </a:cubicBezTo>
                <a:cubicBezTo>
                  <a:pt x="403245" y="-1400"/>
                  <a:pt x="305822" y="1751"/>
                  <a:pt x="263425" y="748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741B4D-EED2-4520-B329-04CAC1DFCA9E}"/>
              </a:ext>
            </a:extLst>
          </p:cNvPr>
          <p:cNvSpPr/>
          <p:nvPr/>
        </p:nvSpPr>
        <p:spPr>
          <a:xfrm>
            <a:off x="7103001" y="2103810"/>
            <a:ext cx="1215976" cy="3283272"/>
          </a:xfrm>
          <a:custGeom>
            <a:avLst/>
            <a:gdLst>
              <a:gd name="connsiteX0" fmla="*/ 5943 w 1215976"/>
              <a:gd name="connsiteY0" fmla="*/ 426261 h 3283272"/>
              <a:gd name="connsiteX1" fmla="*/ 5943 w 1215976"/>
              <a:gd name="connsiteY1" fmla="*/ 233756 h 3283272"/>
              <a:gd name="connsiteX2" fmla="*/ 12818 w 1215976"/>
              <a:gd name="connsiteY2" fmla="*/ 213130 h 3283272"/>
              <a:gd name="connsiteX3" fmla="*/ 33444 w 1215976"/>
              <a:gd name="connsiteY3" fmla="*/ 192505 h 3283272"/>
              <a:gd name="connsiteX4" fmla="*/ 60944 w 1215976"/>
              <a:gd name="connsiteY4" fmla="*/ 165004 h 3283272"/>
              <a:gd name="connsiteX5" fmla="*/ 67820 w 1215976"/>
              <a:gd name="connsiteY5" fmla="*/ 144379 h 3283272"/>
              <a:gd name="connsiteX6" fmla="*/ 109071 w 1215976"/>
              <a:gd name="connsiteY6" fmla="*/ 123753 h 3283272"/>
              <a:gd name="connsiteX7" fmla="*/ 143447 w 1215976"/>
              <a:gd name="connsiteY7" fmla="*/ 103127 h 3283272"/>
              <a:gd name="connsiteX8" fmla="*/ 164072 w 1215976"/>
              <a:gd name="connsiteY8" fmla="*/ 89377 h 3283272"/>
              <a:gd name="connsiteX9" fmla="*/ 225949 w 1215976"/>
              <a:gd name="connsiteY9" fmla="*/ 61876 h 3283272"/>
              <a:gd name="connsiteX10" fmla="*/ 267200 w 1215976"/>
              <a:gd name="connsiteY10" fmla="*/ 48126 h 3283272"/>
              <a:gd name="connsiteX11" fmla="*/ 308451 w 1215976"/>
              <a:gd name="connsiteY11" fmla="*/ 27500 h 3283272"/>
              <a:gd name="connsiteX12" fmla="*/ 342827 w 1215976"/>
              <a:gd name="connsiteY12" fmla="*/ 20625 h 3283272"/>
              <a:gd name="connsiteX13" fmla="*/ 535332 w 1215976"/>
              <a:gd name="connsiteY13" fmla="*/ 0 h 3283272"/>
              <a:gd name="connsiteX14" fmla="*/ 865341 w 1215976"/>
              <a:gd name="connsiteY14" fmla="*/ 6875 h 3283272"/>
              <a:gd name="connsiteX15" fmla="*/ 885967 w 1215976"/>
              <a:gd name="connsiteY15" fmla="*/ 13750 h 3283272"/>
              <a:gd name="connsiteX16" fmla="*/ 961594 w 1215976"/>
              <a:gd name="connsiteY16" fmla="*/ 27500 h 3283272"/>
              <a:gd name="connsiteX17" fmla="*/ 989095 w 1215976"/>
              <a:gd name="connsiteY17" fmla="*/ 41251 h 3283272"/>
              <a:gd name="connsiteX18" fmla="*/ 1009720 w 1215976"/>
              <a:gd name="connsiteY18" fmla="*/ 55001 h 3283272"/>
              <a:gd name="connsiteX19" fmla="*/ 1050971 w 1215976"/>
              <a:gd name="connsiteY19" fmla="*/ 68751 h 3283272"/>
              <a:gd name="connsiteX20" fmla="*/ 1071597 w 1215976"/>
              <a:gd name="connsiteY20" fmla="*/ 82502 h 3283272"/>
              <a:gd name="connsiteX21" fmla="*/ 1105973 w 1215976"/>
              <a:gd name="connsiteY21" fmla="*/ 96252 h 3283272"/>
              <a:gd name="connsiteX22" fmla="*/ 1133474 w 1215976"/>
              <a:gd name="connsiteY22" fmla="*/ 110003 h 3283272"/>
              <a:gd name="connsiteX23" fmla="*/ 1140349 w 1215976"/>
              <a:gd name="connsiteY23" fmla="*/ 137503 h 3283272"/>
              <a:gd name="connsiteX24" fmla="*/ 1154099 w 1215976"/>
              <a:gd name="connsiteY24" fmla="*/ 151254 h 3283272"/>
              <a:gd name="connsiteX25" fmla="*/ 1160975 w 1215976"/>
              <a:gd name="connsiteY25" fmla="*/ 178755 h 3283272"/>
              <a:gd name="connsiteX26" fmla="*/ 1174725 w 1215976"/>
              <a:gd name="connsiteY26" fmla="*/ 206255 h 3283272"/>
              <a:gd name="connsiteX27" fmla="*/ 1181600 w 1215976"/>
              <a:gd name="connsiteY27" fmla="*/ 233756 h 3283272"/>
              <a:gd name="connsiteX28" fmla="*/ 1188475 w 1215976"/>
              <a:gd name="connsiteY28" fmla="*/ 268132 h 3283272"/>
              <a:gd name="connsiteX29" fmla="*/ 1195350 w 1215976"/>
              <a:gd name="connsiteY29" fmla="*/ 288758 h 3283272"/>
              <a:gd name="connsiteX30" fmla="*/ 1202226 w 1215976"/>
              <a:gd name="connsiteY30" fmla="*/ 357509 h 3283272"/>
              <a:gd name="connsiteX31" fmla="*/ 1209101 w 1215976"/>
              <a:gd name="connsiteY31" fmla="*/ 391885 h 3283272"/>
              <a:gd name="connsiteX32" fmla="*/ 1215976 w 1215976"/>
              <a:gd name="connsiteY32" fmla="*/ 460637 h 3283272"/>
              <a:gd name="connsiteX33" fmla="*/ 1195350 w 1215976"/>
              <a:gd name="connsiteY33" fmla="*/ 625642 h 3283272"/>
              <a:gd name="connsiteX34" fmla="*/ 1188475 w 1215976"/>
              <a:gd name="connsiteY34" fmla="*/ 666893 h 3283272"/>
              <a:gd name="connsiteX35" fmla="*/ 1174725 w 1215976"/>
              <a:gd name="connsiteY35" fmla="*/ 715019 h 3283272"/>
              <a:gd name="connsiteX36" fmla="*/ 1167850 w 1215976"/>
              <a:gd name="connsiteY36" fmla="*/ 749395 h 3283272"/>
              <a:gd name="connsiteX37" fmla="*/ 1154099 w 1215976"/>
              <a:gd name="connsiteY37" fmla="*/ 790646 h 3283272"/>
              <a:gd name="connsiteX38" fmla="*/ 1147224 w 1215976"/>
              <a:gd name="connsiteY38" fmla="*/ 818147 h 3283272"/>
              <a:gd name="connsiteX39" fmla="*/ 1140349 w 1215976"/>
              <a:gd name="connsiteY39" fmla="*/ 880024 h 3283272"/>
              <a:gd name="connsiteX40" fmla="*/ 1126599 w 1215976"/>
              <a:gd name="connsiteY40" fmla="*/ 928150 h 3283272"/>
              <a:gd name="connsiteX41" fmla="*/ 1119723 w 1215976"/>
              <a:gd name="connsiteY41" fmla="*/ 969401 h 3283272"/>
              <a:gd name="connsiteX42" fmla="*/ 1112848 w 1215976"/>
              <a:gd name="connsiteY42" fmla="*/ 1003777 h 3283272"/>
              <a:gd name="connsiteX43" fmla="*/ 1105973 w 1215976"/>
              <a:gd name="connsiteY43" fmla="*/ 1045028 h 3283272"/>
              <a:gd name="connsiteX44" fmla="*/ 1092223 w 1215976"/>
              <a:gd name="connsiteY44" fmla="*/ 1093155 h 3283272"/>
              <a:gd name="connsiteX45" fmla="*/ 1078472 w 1215976"/>
              <a:gd name="connsiteY45" fmla="*/ 1278785 h 3283272"/>
              <a:gd name="connsiteX46" fmla="*/ 1071597 w 1215976"/>
              <a:gd name="connsiteY46" fmla="*/ 1326911 h 3283272"/>
              <a:gd name="connsiteX47" fmla="*/ 1064722 w 1215976"/>
              <a:gd name="connsiteY47" fmla="*/ 1402538 h 3283272"/>
              <a:gd name="connsiteX48" fmla="*/ 1057847 w 1215976"/>
              <a:gd name="connsiteY48" fmla="*/ 1430039 h 3283272"/>
              <a:gd name="connsiteX49" fmla="*/ 1050971 w 1215976"/>
              <a:gd name="connsiteY49" fmla="*/ 1478165 h 3283272"/>
              <a:gd name="connsiteX50" fmla="*/ 1044096 w 1215976"/>
              <a:gd name="connsiteY50" fmla="*/ 1512541 h 3283272"/>
              <a:gd name="connsiteX51" fmla="*/ 1037221 w 1215976"/>
              <a:gd name="connsiteY51" fmla="*/ 1553792 h 3283272"/>
              <a:gd name="connsiteX52" fmla="*/ 1030346 w 1215976"/>
              <a:gd name="connsiteY52" fmla="*/ 1588168 h 3283272"/>
              <a:gd name="connsiteX53" fmla="*/ 1023471 w 1215976"/>
              <a:gd name="connsiteY53" fmla="*/ 1629419 h 3283272"/>
              <a:gd name="connsiteX54" fmla="*/ 1016596 w 1215976"/>
              <a:gd name="connsiteY54" fmla="*/ 1663795 h 3283272"/>
              <a:gd name="connsiteX55" fmla="*/ 1002845 w 1215976"/>
              <a:gd name="connsiteY55" fmla="*/ 1753173 h 3283272"/>
              <a:gd name="connsiteX56" fmla="*/ 995970 w 1215976"/>
              <a:gd name="connsiteY56" fmla="*/ 1794424 h 3283272"/>
              <a:gd name="connsiteX57" fmla="*/ 982220 w 1215976"/>
              <a:gd name="connsiteY57" fmla="*/ 1890676 h 3283272"/>
              <a:gd name="connsiteX58" fmla="*/ 975344 w 1215976"/>
              <a:gd name="connsiteY58" fmla="*/ 1986929 h 3283272"/>
              <a:gd name="connsiteX59" fmla="*/ 968469 w 1215976"/>
              <a:gd name="connsiteY59" fmla="*/ 2035055 h 3283272"/>
              <a:gd name="connsiteX60" fmla="*/ 961594 w 1215976"/>
              <a:gd name="connsiteY60" fmla="*/ 2110682 h 3283272"/>
              <a:gd name="connsiteX61" fmla="*/ 968469 w 1215976"/>
              <a:gd name="connsiteY61" fmla="*/ 2371939 h 3283272"/>
              <a:gd name="connsiteX62" fmla="*/ 975344 w 1215976"/>
              <a:gd name="connsiteY62" fmla="*/ 2392565 h 3283272"/>
              <a:gd name="connsiteX63" fmla="*/ 989095 w 1215976"/>
              <a:gd name="connsiteY63" fmla="*/ 2447567 h 3283272"/>
              <a:gd name="connsiteX64" fmla="*/ 1002845 w 1215976"/>
              <a:gd name="connsiteY64" fmla="*/ 2557570 h 3283272"/>
              <a:gd name="connsiteX65" fmla="*/ 995970 w 1215976"/>
              <a:gd name="connsiteY65" fmla="*/ 2736324 h 3283272"/>
              <a:gd name="connsiteX66" fmla="*/ 989095 w 1215976"/>
              <a:gd name="connsiteY66" fmla="*/ 2798201 h 3283272"/>
              <a:gd name="connsiteX67" fmla="*/ 982220 w 1215976"/>
              <a:gd name="connsiteY67" fmla="*/ 3093834 h 3283272"/>
              <a:gd name="connsiteX68" fmla="*/ 968469 w 1215976"/>
              <a:gd name="connsiteY68" fmla="*/ 3196962 h 3283272"/>
              <a:gd name="connsiteX69" fmla="*/ 961594 w 1215976"/>
              <a:gd name="connsiteY69" fmla="*/ 3224463 h 3283272"/>
              <a:gd name="connsiteX70" fmla="*/ 940968 w 1215976"/>
              <a:gd name="connsiteY70" fmla="*/ 3251964 h 3283272"/>
              <a:gd name="connsiteX71" fmla="*/ 913468 w 1215976"/>
              <a:gd name="connsiteY71" fmla="*/ 3258839 h 3283272"/>
              <a:gd name="connsiteX72" fmla="*/ 892842 w 1215976"/>
              <a:gd name="connsiteY72" fmla="*/ 3272589 h 3283272"/>
              <a:gd name="connsiteX73" fmla="*/ 693462 w 1215976"/>
              <a:gd name="connsiteY73" fmla="*/ 3265714 h 3283272"/>
              <a:gd name="connsiteX74" fmla="*/ 665961 w 1215976"/>
              <a:gd name="connsiteY74" fmla="*/ 3245088 h 3283272"/>
              <a:gd name="connsiteX75" fmla="*/ 631585 w 1215976"/>
              <a:gd name="connsiteY75" fmla="*/ 3183212 h 3283272"/>
              <a:gd name="connsiteX76" fmla="*/ 617835 w 1215976"/>
              <a:gd name="connsiteY76" fmla="*/ 3169461 h 3283272"/>
              <a:gd name="connsiteX77" fmla="*/ 569708 w 1215976"/>
              <a:gd name="connsiteY77" fmla="*/ 3073209 h 3283272"/>
              <a:gd name="connsiteX78" fmla="*/ 535332 w 1215976"/>
              <a:gd name="connsiteY78" fmla="*/ 3004457 h 3283272"/>
              <a:gd name="connsiteX79" fmla="*/ 487206 w 1215976"/>
              <a:gd name="connsiteY79" fmla="*/ 2901329 h 3283272"/>
              <a:gd name="connsiteX80" fmla="*/ 473456 w 1215976"/>
              <a:gd name="connsiteY80" fmla="*/ 2839452 h 3283272"/>
              <a:gd name="connsiteX81" fmla="*/ 459705 w 1215976"/>
              <a:gd name="connsiteY81" fmla="*/ 2653822 h 3283272"/>
              <a:gd name="connsiteX82" fmla="*/ 452830 w 1215976"/>
              <a:gd name="connsiteY82" fmla="*/ 2626321 h 3283272"/>
              <a:gd name="connsiteX83" fmla="*/ 445955 w 1215976"/>
              <a:gd name="connsiteY83" fmla="*/ 2591945 h 3283272"/>
              <a:gd name="connsiteX84" fmla="*/ 439080 w 1215976"/>
              <a:gd name="connsiteY84" fmla="*/ 2571320 h 3283272"/>
              <a:gd name="connsiteX85" fmla="*/ 425329 w 1215976"/>
              <a:gd name="connsiteY85" fmla="*/ 2509443 h 3283272"/>
              <a:gd name="connsiteX86" fmla="*/ 411579 w 1215976"/>
              <a:gd name="connsiteY86" fmla="*/ 2413191 h 3283272"/>
              <a:gd name="connsiteX87" fmla="*/ 390953 w 1215976"/>
              <a:gd name="connsiteY87" fmla="*/ 2241311 h 3283272"/>
              <a:gd name="connsiteX88" fmla="*/ 384078 w 1215976"/>
              <a:gd name="connsiteY88" fmla="*/ 2186309 h 3283272"/>
              <a:gd name="connsiteX89" fmla="*/ 377203 w 1215976"/>
              <a:gd name="connsiteY89" fmla="*/ 2124433 h 3283272"/>
              <a:gd name="connsiteX90" fmla="*/ 363453 w 1215976"/>
              <a:gd name="connsiteY90" fmla="*/ 2069431 h 3283272"/>
              <a:gd name="connsiteX91" fmla="*/ 349702 w 1215976"/>
              <a:gd name="connsiteY91" fmla="*/ 1945678 h 3283272"/>
              <a:gd name="connsiteX92" fmla="*/ 342827 w 1215976"/>
              <a:gd name="connsiteY92" fmla="*/ 1876926 h 3283272"/>
              <a:gd name="connsiteX93" fmla="*/ 335952 w 1215976"/>
              <a:gd name="connsiteY93" fmla="*/ 1828800 h 3283272"/>
              <a:gd name="connsiteX94" fmla="*/ 322202 w 1215976"/>
              <a:gd name="connsiteY94" fmla="*/ 1698171 h 3283272"/>
              <a:gd name="connsiteX95" fmla="*/ 315326 w 1215976"/>
              <a:gd name="connsiteY95" fmla="*/ 1526291 h 3283272"/>
              <a:gd name="connsiteX96" fmla="*/ 308451 w 1215976"/>
              <a:gd name="connsiteY96" fmla="*/ 1491915 h 3283272"/>
              <a:gd name="connsiteX97" fmla="*/ 301576 w 1215976"/>
              <a:gd name="connsiteY97" fmla="*/ 1416288 h 3283272"/>
              <a:gd name="connsiteX98" fmla="*/ 287826 w 1215976"/>
              <a:gd name="connsiteY98" fmla="*/ 1354412 h 3283272"/>
              <a:gd name="connsiteX99" fmla="*/ 267200 w 1215976"/>
              <a:gd name="connsiteY99" fmla="*/ 1237533 h 3283272"/>
              <a:gd name="connsiteX100" fmla="*/ 253450 w 1215976"/>
              <a:gd name="connsiteY100" fmla="*/ 1148156 h 3283272"/>
              <a:gd name="connsiteX101" fmla="*/ 232824 w 1215976"/>
              <a:gd name="connsiteY101" fmla="*/ 1058779 h 3283272"/>
              <a:gd name="connsiteX102" fmla="*/ 219074 w 1215976"/>
              <a:gd name="connsiteY102" fmla="*/ 990027 h 3283272"/>
              <a:gd name="connsiteX103" fmla="*/ 212199 w 1215976"/>
              <a:gd name="connsiteY103" fmla="*/ 948776 h 3283272"/>
              <a:gd name="connsiteX104" fmla="*/ 205323 w 1215976"/>
              <a:gd name="connsiteY104" fmla="*/ 928150 h 3283272"/>
              <a:gd name="connsiteX105" fmla="*/ 198448 w 1215976"/>
              <a:gd name="connsiteY105" fmla="*/ 900649 h 3283272"/>
              <a:gd name="connsiteX106" fmla="*/ 191573 w 1215976"/>
              <a:gd name="connsiteY106" fmla="*/ 859398 h 3283272"/>
              <a:gd name="connsiteX107" fmla="*/ 177823 w 1215976"/>
              <a:gd name="connsiteY107" fmla="*/ 831897 h 3283272"/>
              <a:gd name="connsiteX108" fmla="*/ 164072 w 1215976"/>
              <a:gd name="connsiteY108" fmla="*/ 790646 h 3283272"/>
              <a:gd name="connsiteX109" fmla="*/ 150322 w 1215976"/>
              <a:gd name="connsiteY109" fmla="*/ 756270 h 3283272"/>
              <a:gd name="connsiteX110" fmla="*/ 122821 w 1215976"/>
              <a:gd name="connsiteY110" fmla="*/ 632517 h 3283272"/>
              <a:gd name="connsiteX111" fmla="*/ 102196 w 1215976"/>
              <a:gd name="connsiteY111" fmla="*/ 598141 h 3283272"/>
              <a:gd name="connsiteX112" fmla="*/ 95320 w 1215976"/>
              <a:gd name="connsiteY112" fmla="*/ 577515 h 3283272"/>
              <a:gd name="connsiteX113" fmla="*/ 81570 w 1215976"/>
              <a:gd name="connsiteY113" fmla="*/ 550015 h 3283272"/>
              <a:gd name="connsiteX114" fmla="*/ 60944 w 1215976"/>
              <a:gd name="connsiteY114" fmla="*/ 488138 h 3283272"/>
              <a:gd name="connsiteX115" fmla="*/ 40319 w 1215976"/>
              <a:gd name="connsiteY115" fmla="*/ 453762 h 3283272"/>
              <a:gd name="connsiteX116" fmla="*/ 19693 w 1215976"/>
              <a:gd name="connsiteY116" fmla="*/ 398761 h 3283272"/>
              <a:gd name="connsiteX117" fmla="*/ 5943 w 1215976"/>
              <a:gd name="connsiteY117" fmla="*/ 426261 h 328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5976" h="3283272">
                <a:moveTo>
                  <a:pt x="5943" y="426261"/>
                </a:moveTo>
                <a:cubicBezTo>
                  <a:pt x="3651" y="398760"/>
                  <a:pt x="-6200" y="318759"/>
                  <a:pt x="5943" y="233756"/>
                </a:cubicBezTo>
                <a:cubicBezTo>
                  <a:pt x="6968" y="226582"/>
                  <a:pt x="8798" y="219160"/>
                  <a:pt x="12818" y="213130"/>
                </a:cubicBezTo>
                <a:cubicBezTo>
                  <a:pt x="18211" y="205040"/>
                  <a:pt x="26569" y="199380"/>
                  <a:pt x="33444" y="192505"/>
                </a:cubicBezTo>
                <a:cubicBezTo>
                  <a:pt x="51776" y="137505"/>
                  <a:pt x="24278" y="201668"/>
                  <a:pt x="60944" y="165004"/>
                </a:cubicBezTo>
                <a:cubicBezTo>
                  <a:pt x="66068" y="159880"/>
                  <a:pt x="63293" y="150038"/>
                  <a:pt x="67820" y="144379"/>
                </a:cubicBezTo>
                <a:cubicBezTo>
                  <a:pt x="80958" y="127957"/>
                  <a:pt x="92461" y="132058"/>
                  <a:pt x="109071" y="123753"/>
                </a:cubicBezTo>
                <a:cubicBezTo>
                  <a:pt x="121023" y="117777"/>
                  <a:pt x="132115" y="110209"/>
                  <a:pt x="143447" y="103127"/>
                </a:cubicBezTo>
                <a:cubicBezTo>
                  <a:pt x="150454" y="98748"/>
                  <a:pt x="156898" y="93476"/>
                  <a:pt x="164072" y="89377"/>
                </a:cubicBezTo>
                <a:cubicBezTo>
                  <a:pt x="182980" y="78573"/>
                  <a:pt x="205697" y="69240"/>
                  <a:pt x="225949" y="61876"/>
                </a:cubicBezTo>
                <a:cubicBezTo>
                  <a:pt x="239570" y="56923"/>
                  <a:pt x="255140" y="56166"/>
                  <a:pt x="267200" y="48126"/>
                </a:cubicBezTo>
                <a:cubicBezTo>
                  <a:pt x="287362" y="34686"/>
                  <a:pt x="285683" y="33192"/>
                  <a:pt x="308451" y="27500"/>
                </a:cubicBezTo>
                <a:cubicBezTo>
                  <a:pt x="319788" y="24666"/>
                  <a:pt x="331284" y="22447"/>
                  <a:pt x="342827" y="20625"/>
                </a:cubicBezTo>
                <a:cubicBezTo>
                  <a:pt x="448645" y="3917"/>
                  <a:pt x="428862" y="7605"/>
                  <a:pt x="535332" y="0"/>
                </a:cubicBezTo>
                <a:lnTo>
                  <a:pt x="865341" y="6875"/>
                </a:lnTo>
                <a:cubicBezTo>
                  <a:pt x="872583" y="7159"/>
                  <a:pt x="878861" y="12329"/>
                  <a:pt x="885967" y="13750"/>
                </a:cubicBezTo>
                <a:cubicBezTo>
                  <a:pt x="1009140" y="38384"/>
                  <a:pt x="880066" y="7119"/>
                  <a:pt x="961594" y="27500"/>
                </a:cubicBezTo>
                <a:cubicBezTo>
                  <a:pt x="970761" y="32084"/>
                  <a:pt x="980196" y="36166"/>
                  <a:pt x="989095" y="41251"/>
                </a:cubicBezTo>
                <a:cubicBezTo>
                  <a:pt x="996269" y="45351"/>
                  <a:pt x="1002169" y="51645"/>
                  <a:pt x="1009720" y="55001"/>
                </a:cubicBezTo>
                <a:cubicBezTo>
                  <a:pt x="1022965" y="60888"/>
                  <a:pt x="1050971" y="68751"/>
                  <a:pt x="1050971" y="68751"/>
                </a:cubicBezTo>
                <a:cubicBezTo>
                  <a:pt x="1057846" y="73335"/>
                  <a:pt x="1064206" y="78807"/>
                  <a:pt x="1071597" y="82502"/>
                </a:cubicBezTo>
                <a:cubicBezTo>
                  <a:pt x="1082635" y="88021"/>
                  <a:pt x="1094695" y="91240"/>
                  <a:pt x="1105973" y="96252"/>
                </a:cubicBezTo>
                <a:cubicBezTo>
                  <a:pt x="1115339" y="100415"/>
                  <a:pt x="1124307" y="105419"/>
                  <a:pt x="1133474" y="110003"/>
                </a:cubicBezTo>
                <a:cubicBezTo>
                  <a:pt x="1135766" y="119170"/>
                  <a:pt x="1136123" y="129052"/>
                  <a:pt x="1140349" y="137503"/>
                </a:cubicBezTo>
                <a:cubicBezTo>
                  <a:pt x="1143248" y="143301"/>
                  <a:pt x="1151200" y="145456"/>
                  <a:pt x="1154099" y="151254"/>
                </a:cubicBezTo>
                <a:cubicBezTo>
                  <a:pt x="1158325" y="159706"/>
                  <a:pt x="1157657" y="169907"/>
                  <a:pt x="1160975" y="178755"/>
                </a:cubicBezTo>
                <a:cubicBezTo>
                  <a:pt x="1164574" y="188351"/>
                  <a:pt x="1170142" y="197088"/>
                  <a:pt x="1174725" y="206255"/>
                </a:cubicBezTo>
                <a:cubicBezTo>
                  <a:pt x="1177017" y="215422"/>
                  <a:pt x="1179550" y="224532"/>
                  <a:pt x="1181600" y="233756"/>
                </a:cubicBezTo>
                <a:cubicBezTo>
                  <a:pt x="1184135" y="245163"/>
                  <a:pt x="1185641" y="256795"/>
                  <a:pt x="1188475" y="268132"/>
                </a:cubicBezTo>
                <a:cubicBezTo>
                  <a:pt x="1190233" y="275163"/>
                  <a:pt x="1193058" y="281883"/>
                  <a:pt x="1195350" y="288758"/>
                </a:cubicBezTo>
                <a:cubicBezTo>
                  <a:pt x="1197642" y="311675"/>
                  <a:pt x="1199182" y="334680"/>
                  <a:pt x="1202226" y="357509"/>
                </a:cubicBezTo>
                <a:cubicBezTo>
                  <a:pt x="1203770" y="369092"/>
                  <a:pt x="1207557" y="380302"/>
                  <a:pt x="1209101" y="391885"/>
                </a:cubicBezTo>
                <a:cubicBezTo>
                  <a:pt x="1212145" y="414715"/>
                  <a:pt x="1213684" y="437720"/>
                  <a:pt x="1215976" y="460637"/>
                </a:cubicBezTo>
                <a:cubicBezTo>
                  <a:pt x="1193757" y="671728"/>
                  <a:pt x="1212748" y="529960"/>
                  <a:pt x="1195350" y="625642"/>
                </a:cubicBezTo>
                <a:cubicBezTo>
                  <a:pt x="1192856" y="639357"/>
                  <a:pt x="1191609" y="653310"/>
                  <a:pt x="1188475" y="666893"/>
                </a:cubicBezTo>
                <a:cubicBezTo>
                  <a:pt x="1184724" y="683150"/>
                  <a:pt x="1178771" y="698833"/>
                  <a:pt x="1174725" y="715019"/>
                </a:cubicBezTo>
                <a:cubicBezTo>
                  <a:pt x="1171891" y="726356"/>
                  <a:pt x="1170925" y="738121"/>
                  <a:pt x="1167850" y="749395"/>
                </a:cubicBezTo>
                <a:cubicBezTo>
                  <a:pt x="1164036" y="763378"/>
                  <a:pt x="1158264" y="776763"/>
                  <a:pt x="1154099" y="790646"/>
                </a:cubicBezTo>
                <a:cubicBezTo>
                  <a:pt x="1151384" y="799697"/>
                  <a:pt x="1149516" y="808980"/>
                  <a:pt x="1147224" y="818147"/>
                </a:cubicBezTo>
                <a:cubicBezTo>
                  <a:pt x="1144932" y="838773"/>
                  <a:pt x="1143505" y="859513"/>
                  <a:pt x="1140349" y="880024"/>
                </a:cubicBezTo>
                <a:cubicBezTo>
                  <a:pt x="1132865" y="928668"/>
                  <a:pt x="1135580" y="887735"/>
                  <a:pt x="1126599" y="928150"/>
                </a:cubicBezTo>
                <a:cubicBezTo>
                  <a:pt x="1123575" y="941758"/>
                  <a:pt x="1122217" y="955686"/>
                  <a:pt x="1119723" y="969401"/>
                </a:cubicBezTo>
                <a:cubicBezTo>
                  <a:pt x="1117633" y="980898"/>
                  <a:pt x="1114938" y="992280"/>
                  <a:pt x="1112848" y="1003777"/>
                </a:cubicBezTo>
                <a:cubicBezTo>
                  <a:pt x="1110354" y="1017492"/>
                  <a:pt x="1109107" y="1031445"/>
                  <a:pt x="1105973" y="1045028"/>
                </a:cubicBezTo>
                <a:cubicBezTo>
                  <a:pt x="1102222" y="1061285"/>
                  <a:pt x="1096806" y="1077113"/>
                  <a:pt x="1092223" y="1093155"/>
                </a:cubicBezTo>
                <a:cubicBezTo>
                  <a:pt x="1087639" y="1155032"/>
                  <a:pt x="1087246" y="1217362"/>
                  <a:pt x="1078472" y="1278785"/>
                </a:cubicBezTo>
                <a:cubicBezTo>
                  <a:pt x="1076180" y="1294827"/>
                  <a:pt x="1073386" y="1310805"/>
                  <a:pt x="1071597" y="1326911"/>
                </a:cubicBezTo>
                <a:cubicBezTo>
                  <a:pt x="1068802" y="1352069"/>
                  <a:pt x="1068067" y="1377447"/>
                  <a:pt x="1064722" y="1402538"/>
                </a:cubicBezTo>
                <a:cubicBezTo>
                  <a:pt x="1063473" y="1411904"/>
                  <a:pt x="1059537" y="1420742"/>
                  <a:pt x="1057847" y="1430039"/>
                </a:cubicBezTo>
                <a:cubicBezTo>
                  <a:pt x="1054948" y="1445982"/>
                  <a:pt x="1053635" y="1462181"/>
                  <a:pt x="1050971" y="1478165"/>
                </a:cubicBezTo>
                <a:cubicBezTo>
                  <a:pt x="1049050" y="1489692"/>
                  <a:pt x="1046186" y="1501044"/>
                  <a:pt x="1044096" y="1512541"/>
                </a:cubicBezTo>
                <a:cubicBezTo>
                  <a:pt x="1041602" y="1526256"/>
                  <a:pt x="1039715" y="1540077"/>
                  <a:pt x="1037221" y="1553792"/>
                </a:cubicBezTo>
                <a:cubicBezTo>
                  <a:pt x="1035131" y="1565289"/>
                  <a:pt x="1032436" y="1576671"/>
                  <a:pt x="1030346" y="1588168"/>
                </a:cubicBezTo>
                <a:cubicBezTo>
                  <a:pt x="1027852" y="1601883"/>
                  <a:pt x="1025965" y="1615704"/>
                  <a:pt x="1023471" y="1629419"/>
                </a:cubicBezTo>
                <a:cubicBezTo>
                  <a:pt x="1021381" y="1640916"/>
                  <a:pt x="1018686" y="1652298"/>
                  <a:pt x="1016596" y="1663795"/>
                </a:cubicBezTo>
                <a:cubicBezTo>
                  <a:pt x="1008015" y="1710986"/>
                  <a:pt x="1010576" y="1702922"/>
                  <a:pt x="1002845" y="1753173"/>
                </a:cubicBezTo>
                <a:cubicBezTo>
                  <a:pt x="1000725" y="1766951"/>
                  <a:pt x="997941" y="1780624"/>
                  <a:pt x="995970" y="1794424"/>
                </a:cubicBezTo>
                <a:cubicBezTo>
                  <a:pt x="978762" y="1914883"/>
                  <a:pt x="998624" y="1792250"/>
                  <a:pt x="982220" y="1890676"/>
                </a:cubicBezTo>
                <a:cubicBezTo>
                  <a:pt x="979928" y="1922760"/>
                  <a:pt x="978394" y="1954908"/>
                  <a:pt x="975344" y="1986929"/>
                </a:cubicBezTo>
                <a:cubicBezTo>
                  <a:pt x="973808" y="2003061"/>
                  <a:pt x="970258" y="2018949"/>
                  <a:pt x="968469" y="2035055"/>
                </a:cubicBezTo>
                <a:cubicBezTo>
                  <a:pt x="965674" y="2060213"/>
                  <a:pt x="963886" y="2085473"/>
                  <a:pt x="961594" y="2110682"/>
                </a:cubicBezTo>
                <a:cubicBezTo>
                  <a:pt x="963886" y="2197768"/>
                  <a:pt x="964225" y="2284927"/>
                  <a:pt x="968469" y="2371939"/>
                </a:cubicBezTo>
                <a:cubicBezTo>
                  <a:pt x="968822" y="2379178"/>
                  <a:pt x="973437" y="2385573"/>
                  <a:pt x="975344" y="2392565"/>
                </a:cubicBezTo>
                <a:cubicBezTo>
                  <a:pt x="980317" y="2410797"/>
                  <a:pt x="985988" y="2428926"/>
                  <a:pt x="989095" y="2447567"/>
                </a:cubicBezTo>
                <a:cubicBezTo>
                  <a:pt x="999756" y="2511536"/>
                  <a:pt x="994583" y="2474947"/>
                  <a:pt x="1002845" y="2557570"/>
                </a:cubicBezTo>
                <a:cubicBezTo>
                  <a:pt x="1000553" y="2617155"/>
                  <a:pt x="999372" y="2676792"/>
                  <a:pt x="995970" y="2736324"/>
                </a:cubicBezTo>
                <a:cubicBezTo>
                  <a:pt x="994786" y="2757043"/>
                  <a:pt x="989893" y="2777464"/>
                  <a:pt x="989095" y="2798201"/>
                </a:cubicBezTo>
                <a:cubicBezTo>
                  <a:pt x="985307" y="2896699"/>
                  <a:pt x="985937" y="2995333"/>
                  <a:pt x="982220" y="3093834"/>
                </a:cubicBezTo>
                <a:cubicBezTo>
                  <a:pt x="980721" y="3133557"/>
                  <a:pt x="976543" y="3160629"/>
                  <a:pt x="968469" y="3196962"/>
                </a:cubicBezTo>
                <a:cubicBezTo>
                  <a:pt x="966419" y="3206186"/>
                  <a:pt x="965820" y="3216011"/>
                  <a:pt x="961594" y="3224463"/>
                </a:cubicBezTo>
                <a:cubicBezTo>
                  <a:pt x="956469" y="3234712"/>
                  <a:pt x="950292" y="3245304"/>
                  <a:pt x="940968" y="3251964"/>
                </a:cubicBezTo>
                <a:cubicBezTo>
                  <a:pt x="933279" y="3257456"/>
                  <a:pt x="922635" y="3256547"/>
                  <a:pt x="913468" y="3258839"/>
                </a:cubicBezTo>
                <a:cubicBezTo>
                  <a:pt x="906593" y="3263422"/>
                  <a:pt x="900233" y="3268894"/>
                  <a:pt x="892842" y="3272589"/>
                </a:cubicBezTo>
                <a:cubicBezTo>
                  <a:pt x="837858" y="3300080"/>
                  <a:pt x="695253" y="3265852"/>
                  <a:pt x="693462" y="3265714"/>
                </a:cubicBezTo>
                <a:cubicBezTo>
                  <a:pt x="684295" y="3258839"/>
                  <a:pt x="673507" y="3253712"/>
                  <a:pt x="665961" y="3245088"/>
                </a:cubicBezTo>
                <a:cubicBezTo>
                  <a:pt x="642039" y="3217748"/>
                  <a:pt x="649795" y="3210528"/>
                  <a:pt x="631585" y="3183212"/>
                </a:cubicBezTo>
                <a:cubicBezTo>
                  <a:pt x="627989" y="3177819"/>
                  <a:pt x="621013" y="3175111"/>
                  <a:pt x="617835" y="3169461"/>
                </a:cubicBezTo>
                <a:cubicBezTo>
                  <a:pt x="600249" y="3138197"/>
                  <a:pt x="585750" y="3105293"/>
                  <a:pt x="569708" y="3073209"/>
                </a:cubicBezTo>
                <a:cubicBezTo>
                  <a:pt x="558249" y="3050292"/>
                  <a:pt x="545738" y="3027871"/>
                  <a:pt x="535332" y="3004457"/>
                </a:cubicBezTo>
                <a:cubicBezTo>
                  <a:pt x="501588" y="2928532"/>
                  <a:pt x="517926" y="2962768"/>
                  <a:pt x="487206" y="2901329"/>
                </a:cubicBezTo>
                <a:cubicBezTo>
                  <a:pt x="483469" y="2886380"/>
                  <a:pt x="474799" y="2853551"/>
                  <a:pt x="473456" y="2839452"/>
                </a:cubicBezTo>
                <a:cubicBezTo>
                  <a:pt x="466774" y="2769285"/>
                  <a:pt x="468687" y="2721184"/>
                  <a:pt x="459705" y="2653822"/>
                </a:cubicBezTo>
                <a:cubicBezTo>
                  <a:pt x="458456" y="2644456"/>
                  <a:pt x="454880" y="2635545"/>
                  <a:pt x="452830" y="2626321"/>
                </a:cubicBezTo>
                <a:cubicBezTo>
                  <a:pt x="450295" y="2614914"/>
                  <a:pt x="448789" y="2603282"/>
                  <a:pt x="445955" y="2591945"/>
                </a:cubicBezTo>
                <a:cubicBezTo>
                  <a:pt x="444197" y="2584914"/>
                  <a:pt x="440838" y="2578351"/>
                  <a:pt x="439080" y="2571320"/>
                </a:cubicBezTo>
                <a:cubicBezTo>
                  <a:pt x="433955" y="2550822"/>
                  <a:pt x="428949" y="2530259"/>
                  <a:pt x="425329" y="2509443"/>
                </a:cubicBezTo>
                <a:cubicBezTo>
                  <a:pt x="419776" y="2477513"/>
                  <a:pt x="411579" y="2413191"/>
                  <a:pt x="411579" y="2413191"/>
                </a:cubicBezTo>
                <a:cubicBezTo>
                  <a:pt x="399790" y="2236353"/>
                  <a:pt x="413740" y="2378029"/>
                  <a:pt x="390953" y="2241311"/>
                </a:cubicBezTo>
                <a:cubicBezTo>
                  <a:pt x="387915" y="2223086"/>
                  <a:pt x="386237" y="2204659"/>
                  <a:pt x="384078" y="2186309"/>
                </a:cubicBezTo>
                <a:cubicBezTo>
                  <a:pt x="381653" y="2165699"/>
                  <a:pt x="380809" y="2144869"/>
                  <a:pt x="377203" y="2124433"/>
                </a:cubicBezTo>
                <a:cubicBezTo>
                  <a:pt x="373919" y="2105822"/>
                  <a:pt x="368036" y="2087765"/>
                  <a:pt x="363453" y="2069431"/>
                </a:cubicBezTo>
                <a:cubicBezTo>
                  <a:pt x="342609" y="1860981"/>
                  <a:pt x="369167" y="2120852"/>
                  <a:pt x="349702" y="1945678"/>
                </a:cubicBezTo>
                <a:cubicBezTo>
                  <a:pt x="347158" y="1922787"/>
                  <a:pt x="345518" y="1899800"/>
                  <a:pt x="342827" y="1876926"/>
                </a:cubicBezTo>
                <a:cubicBezTo>
                  <a:pt x="340934" y="1860832"/>
                  <a:pt x="337809" y="1844898"/>
                  <a:pt x="335952" y="1828800"/>
                </a:cubicBezTo>
                <a:cubicBezTo>
                  <a:pt x="330933" y="1785305"/>
                  <a:pt x="322202" y="1698171"/>
                  <a:pt x="322202" y="1698171"/>
                </a:cubicBezTo>
                <a:cubicBezTo>
                  <a:pt x="319910" y="1640878"/>
                  <a:pt x="319140" y="1583503"/>
                  <a:pt x="315326" y="1526291"/>
                </a:cubicBezTo>
                <a:cubicBezTo>
                  <a:pt x="314549" y="1514631"/>
                  <a:pt x="309900" y="1503510"/>
                  <a:pt x="308451" y="1491915"/>
                </a:cubicBezTo>
                <a:cubicBezTo>
                  <a:pt x="305311" y="1466798"/>
                  <a:pt x="304716" y="1441405"/>
                  <a:pt x="301576" y="1416288"/>
                </a:cubicBezTo>
                <a:cubicBezTo>
                  <a:pt x="296911" y="1378971"/>
                  <a:pt x="294249" y="1388135"/>
                  <a:pt x="287826" y="1354412"/>
                </a:cubicBezTo>
                <a:cubicBezTo>
                  <a:pt x="280423" y="1315549"/>
                  <a:pt x="272795" y="1276697"/>
                  <a:pt x="267200" y="1237533"/>
                </a:cubicBezTo>
                <a:cubicBezTo>
                  <a:pt x="262050" y="1201482"/>
                  <a:pt x="259809" y="1183133"/>
                  <a:pt x="253450" y="1148156"/>
                </a:cubicBezTo>
                <a:cubicBezTo>
                  <a:pt x="232931" y="1035301"/>
                  <a:pt x="265480" y="1222065"/>
                  <a:pt x="232824" y="1058779"/>
                </a:cubicBezTo>
                <a:cubicBezTo>
                  <a:pt x="228241" y="1035862"/>
                  <a:pt x="222916" y="1013080"/>
                  <a:pt x="219074" y="990027"/>
                </a:cubicBezTo>
                <a:cubicBezTo>
                  <a:pt x="216782" y="976277"/>
                  <a:pt x="215223" y="962384"/>
                  <a:pt x="212199" y="948776"/>
                </a:cubicBezTo>
                <a:cubicBezTo>
                  <a:pt x="210627" y="941701"/>
                  <a:pt x="207314" y="935118"/>
                  <a:pt x="205323" y="928150"/>
                </a:cubicBezTo>
                <a:cubicBezTo>
                  <a:pt x="202727" y="919064"/>
                  <a:pt x="200301" y="909915"/>
                  <a:pt x="198448" y="900649"/>
                </a:cubicBezTo>
                <a:cubicBezTo>
                  <a:pt x="195714" y="886980"/>
                  <a:pt x="195579" y="872750"/>
                  <a:pt x="191573" y="859398"/>
                </a:cubicBezTo>
                <a:cubicBezTo>
                  <a:pt x="188628" y="849581"/>
                  <a:pt x="181629" y="841413"/>
                  <a:pt x="177823" y="831897"/>
                </a:cubicBezTo>
                <a:cubicBezTo>
                  <a:pt x="172440" y="818439"/>
                  <a:pt x="169025" y="804268"/>
                  <a:pt x="164072" y="790646"/>
                </a:cubicBezTo>
                <a:cubicBezTo>
                  <a:pt x="159854" y="779048"/>
                  <a:pt x="153502" y="768195"/>
                  <a:pt x="150322" y="756270"/>
                </a:cubicBezTo>
                <a:cubicBezTo>
                  <a:pt x="149289" y="752397"/>
                  <a:pt x="128958" y="642746"/>
                  <a:pt x="122821" y="632517"/>
                </a:cubicBezTo>
                <a:cubicBezTo>
                  <a:pt x="115946" y="621058"/>
                  <a:pt x="108172" y="610093"/>
                  <a:pt x="102196" y="598141"/>
                </a:cubicBezTo>
                <a:cubicBezTo>
                  <a:pt x="98955" y="591659"/>
                  <a:pt x="98175" y="584176"/>
                  <a:pt x="95320" y="577515"/>
                </a:cubicBezTo>
                <a:cubicBezTo>
                  <a:pt x="91283" y="568095"/>
                  <a:pt x="86153" y="559182"/>
                  <a:pt x="81570" y="550015"/>
                </a:cubicBezTo>
                <a:cubicBezTo>
                  <a:pt x="75005" y="523753"/>
                  <a:pt x="73891" y="514031"/>
                  <a:pt x="60944" y="488138"/>
                </a:cubicBezTo>
                <a:cubicBezTo>
                  <a:pt x="54968" y="476186"/>
                  <a:pt x="47194" y="465221"/>
                  <a:pt x="40319" y="453762"/>
                </a:cubicBezTo>
                <a:cubicBezTo>
                  <a:pt x="33325" y="425786"/>
                  <a:pt x="35103" y="424444"/>
                  <a:pt x="19693" y="398761"/>
                </a:cubicBezTo>
                <a:cubicBezTo>
                  <a:pt x="18025" y="395982"/>
                  <a:pt x="8235" y="453762"/>
                  <a:pt x="5943" y="426261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63FBAF-CDD3-4E5E-8E6A-B25A500AF54F}"/>
              </a:ext>
            </a:extLst>
          </p:cNvPr>
          <p:cNvSpPr/>
          <p:nvPr/>
        </p:nvSpPr>
        <p:spPr>
          <a:xfrm>
            <a:off x="8257030" y="1450667"/>
            <a:ext cx="1210103" cy="1333786"/>
          </a:xfrm>
          <a:custGeom>
            <a:avLst/>
            <a:gdLst>
              <a:gd name="connsiteX0" fmla="*/ 70 w 1210103"/>
              <a:gd name="connsiteY0" fmla="*/ 240631 h 1333786"/>
              <a:gd name="connsiteX1" fmla="*/ 20696 w 1210103"/>
              <a:gd name="connsiteY1" fmla="*/ 192505 h 1333786"/>
              <a:gd name="connsiteX2" fmla="*/ 68822 w 1210103"/>
              <a:gd name="connsiteY2" fmla="*/ 151254 h 1333786"/>
              <a:gd name="connsiteX3" fmla="*/ 82573 w 1210103"/>
              <a:gd name="connsiteY3" fmla="*/ 137504 h 1333786"/>
              <a:gd name="connsiteX4" fmla="*/ 123824 w 1210103"/>
              <a:gd name="connsiteY4" fmla="*/ 110003 h 1333786"/>
              <a:gd name="connsiteX5" fmla="*/ 171950 w 1210103"/>
              <a:gd name="connsiteY5" fmla="*/ 75627 h 1333786"/>
              <a:gd name="connsiteX6" fmla="*/ 192576 w 1210103"/>
              <a:gd name="connsiteY6" fmla="*/ 68752 h 1333786"/>
              <a:gd name="connsiteX7" fmla="*/ 220076 w 1210103"/>
              <a:gd name="connsiteY7" fmla="*/ 48126 h 1333786"/>
              <a:gd name="connsiteX8" fmla="*/ 268203 w 1210103"/>
              <a:gd name="connsiteY8" fmla="*/ 34376 h 1333786"/>
              <a:gd name="connsiteX9" fmla="*/ 288828 w 1210103"/>
              <a:gd name="connsiteY9" fmla="*/ 27501 h 1333786"/>
              <a:gd name="connsiteX10" fmla="*/ 343830 w 1210103"/>
              <a:gd name="connsiteY10" fmla="*/ 13750 h 1333786"/>
              <a:gd name="connsiteX11" fmla="*/ 371330 w 1210103"/>
              <a:gd name="connsiteY11" fmla="*/ 6875 h 1333786"/>
              <a:gd name="connsiteX12" fmla="*/ 398831 w 1210103"/>
              <a:gd name="connsiteY12" fmla="*/ 0 h 1333786"/>
              <a:gd name="connsiteX13" fmla="*/ 804467 w 1210103"/>
              <a:gd name="connsiteY13" fmla="*/ 13750 h 1333786"/>
              <a:gd name="connsiteX14" fmla="*/ 845718 w 1210103"/>
              <a:gd name="connsiteY14" fmla="*/ 20625 h 1333786"/>
              <a:gd name="connsiteX15" fmla="*/ 893845 w 1210103"/>
              <a:gd name="connsiteY15" fmla="*/ 41251 h 1333786"/>
              <a:gd name="connsiteX16" fmla="*/ 928221 w 1210103"/>
              <a:gd name="connsiteY16" fmla="*/ 55001 h 1333786"/>
              <a:gd name="connsiteX17" fmla="*/ 962597 w 1210103"/>
              <a:gd name="connsiteY17" fmla="*/ 75627 h 1333786"/>
              <a:gd name="connsiteX18" fmla="*/ 1010723 w 1210103"/>
              <a:gd name="connsiteY18" fmla="*/ 96252 h 1333786"/>
              <a:gd name="connsiteX19" fmla="*/ 1079475 w 1210103"/>
              <a:gd name="connsiteY19" fmla="*/ 137504 h 1333786"/>
              <a:gd name="connsiteX20" fmla="*/ 1093225 w 1210103"/>
              <a:gd name="connsiteY20" fmla="*/ 158129 h 1333786"/>
              <a:gd name="connsiteX21" fmla="*/ 1113851 w 1210103"/>
              <a:gd name="connsiteY21" fmla="*/ 206255 h 1333786"/>
              <a:gd name="connsiteX22" fmla="*/ 1134476 w 1210103"/>
              <a:gd name="connsiteY22" fmla="*/ 233756 h 1333786"/>
              <a:gd name="connsiteX23" fmla="*/ 1161977 w 1210103"/>
              <a:gd name="connsiteY23" fmla="*/ 275007 h 1333786"/>
              <a:gd name="connsiteX24" fmla="*/ 1175727 w 1210103"/>
              <a:gd name="connsiteY24" fmla="*/ 330009 h 1333786"/>
              <a:gd name="connsiteX25" fmla="*/ 1196353 w 1210103"/>
              <a:gd name="connsiteY25" fmla="*/ 364385 h 1333786"/>
              <a:gd name="connsiteX26" fmla="*/ 1210103 w 1210103"/>
              <a:gd name="connsiteY26" fmla="*/ 391885 h 1333786"/>
              <a:gd name="connsiteX27" fmla="*/ 1196353 w 1210103"/>
              <a:gd name="connsiteY27" fmla="*/ 543140 h 1333786"/>
              <a:gd name="connsiteX28" fmla="*/ 1189478 w 1210103"/>
              <a:gd name="connsiteY28" fmla="*/ 563765 h 1333786"/>
              <a:gd name="connsiteX29" fmla="*/ 1182603 w 1210103"/>
              <a:gd name="connsiteY29" fmla="*/ 598141 h 1333786"/>
              <a:gd name="connsiteX30" fmla="*/ 1161977 w 1210103"/>
              <a:gd name="connsiteY30" fmla="*/ 632517 h 1333786"/>
              <a:gd name="connsiteX31" fmla="*/ 1148227 w 1210103"/>
              <a:gd name="connsiteY31" fmla="*/ 673768 h 1333786"/>
              <a:gd name="connsiteX32" fmla="*/ 1127601 w 1210103"/>
              <a:gd name="connsiteY32" fmla="*/ 715019 h 1333786"/>
              <a:gd name="connsiteX33" fmla="*/ 1113851 w 1210103"/>
              <a:gd name="connsiteY33" fmla="*/ 756270 h 1333786"/>
              <a:gd name="connsiteX34" fmla="*/ 1100100 w 1210103"/>
              <a:gd name="connsiteY34" fmla="*/ 811272 h 1333786"/>
              <a:gd name="connsiteX35" fmla="*/ 1079475 w 1210103"/>
              <a:gd name="connsiteY35" fmla="*/ 859398 h 1333786"/>
              <a:gd name="connsiteX36" fmla="*/ 1072600 w 1210103"/>
              <a:gd name="connsiteY36" fmla="*/ 886899 h 1333786"/>
              <a:gd name="connsiteX37" fmla="*/ 1051974 w 1210103"/>
              <a:gd name="connsiteY37" fmla="*/ 928150 h 1333786"/>
              <a:gd name="connsiteX38" fmla="*/ 1038224 w 1210103"/>
              <a:gd name="connsiteY38" fmla="*/ 962526 h 1333786"/>
              <a:gd name="connsiteX39" fmla="*/ 1017598 w 1210103"/>
              <a:gd name="connsiteY39" fmla="*/ 996902 h 1333786"/>
              <a:gd name="connsiteX40" fmla="*/ 1003848 w 1210103"/>
              <a:gd name="connsiteY40" fmla="*/ 1031278 h 1333786"/>
              <a:gd name="connsiteX41" fmla="*/ 983222 w 1210103"/>
              <a:gd name="connsiteY41" fmla="*/ 1058779 h 1333786"/>
              <a:gd name="connsiteX42" fmla="*/ 962597 w 1210103"/>
              <a:gd name="connsiteY42" fmla="*/ 1093155 h 1333786"/>
              <a:gd name="connsiteX43" fmla="*/ 907595 w 1210103"/>
              <a:gd name="connsiteY43" fmla="*/ 1161907 h 1333786"/>
              <a:gd name="connsiteX44" fmla="*/ 859469 w 1210103"/>
              <a:gd name="connsiteY44" fmla="*/ 1196282 h 1333786"/>
              <a:gd name="connsiteX45" fmla="*/ 831968 w 1210103"/>
              <a:gd name="connsiteY45" fmla="*/ 1216908 h 1333786"/>
              <a:gd name="connsiteX46" fmla="*/ 811342 w 1210103"/>
              <a:gd name="connsiteY46" fmla="*/ 1237534 h 1333786"/>
              <a:gd name="connsiteX47" fmla="*/ 763216 w 1210103"/>
              <a:gd name="connsiteY47" fmla="*/ 1258159 h 1333786"/>
              <a:gd name="connsiteX48" fmla="*/ 680714 w 1210103"/>
              <a:gd name="connsiteY48" fmla="*/ 1299410 h 1333786"/>
              <a:gd name="connsiteX49" fmla="*/ 611962 w 1210103"/>
              <a:gd name="connsiteY49" fmla="*/ 1326911 h 1333786"/>
              <a:gd name="connsiteX50" fmla="*/ 550085 w 1210103"/>
              <a:gd name="connsiteY50" fmla="*/ 1333786 h 1333786"/>
              <a:gd name="connsiteX51" fmla="*/ 330079 w 1210103"/>
              <a:gd name="connsiteY51" fmla="*/ 1320036 h 1333786"/>
              <a:gd name="connsiteX52" fmla="*/ 275078 w 1210103"/>
              <a:gd name="connsiteY52" fmla="*/ 1292535 h 1333786"/>
              <a:gd name="connsiteX53" fmla="*/ 199451 w 1210103"/>
              <a:gd name="connsiteY53" fmla="*/ 1244409 h 1333786"/>
              <a:gd name="connsiteX54" fmla="*/ 178825 w 1210103"/>
              <a:gd name="connsiteY54" fmla="*/ 1223783 h 1333786"/>
              <a:gd name="connsiteX55" fmla="*/ 151324 w 1210103"/>
              <a:gd name="connsiteY55" fmla="*/ 1182532 h 1333786"/>
              <a:gd name="connsiteX56" fmla="*/ 144449 w 1210103"/>
              <a:gd name="connsiteY56" fmla="*/ 1148156 h 1333786"/>
              <a:gd name="connsiteX57" fmla="*/ 116949 w 1210103"/>
              <a:gd name="connsiteY57" fmla="*/ 1093155 h 1333786"/>
              <a:gd name="connsiteX58" fmla="*/ 103198 w 1210103"/>
              <a:gd name="connsiteY58" fmla="*/ 1045028 h 1333786"/>
              <a:gd name="connsiteX59" fmla="*/ 89448 w 1210103"/>
              <a:gd name="connsiteY59" fmla="*/ 935025 h 1333786"/>
              <a:gd name="connsiteX60" fmla="*/ 82573 w 1210103"/>
              <a:gd name="connsiteY60" fmla="*/ 873149 h 1333786"/>
              <a:gd name="connsiteX61" fmla="*/ 75697 w 1210103"/>
              <a:gd name="connsiteY61" fmla="*/ 852523 h 1333786"/>
              <a:gd name="connsiteX62" fmla="*/ 68822 w 1210103"/>
              <a:gd name="connsiteY62" fmla="*/ 825022 h 1333786"/>
              <a:gd name="connsiteX63" fmla="*/ 55072 w 1210103"/>
              <a:gd name="connsiteY63" fmla="*/ 770021 h 1333786"/>
              <a:gd name="connsiteX64" fmla="*/ 48197 w 1210103"/>
              <a:gd name="connsiteY64" fmla="*/ 708144 h 1333786"/>
              <a:gd name="connsiteX65" fmla="*/ 41321 w 1210103"/>
              <a:gd name="connsiteY65" fmla="*/ 666893 h 1333786"/>
              <a:gd name="connsiteX66" fmla="*/ 27571 w 1210103"/>
              <a:gd name="connsiteY66" fmla="*/ 474388 h 1333786"/>
              <a:gd name="connsiteX67" fmla="*/ 20696 w 1210103"/>
              <a:gd name="connsiteY67" fmla="*/ 398761 h 1333786"/>
              <a:gd name="connsiteX68" fmla="*/ 13821 w 1210103"/>
              <a:gd name="connsiteY68" fmla="*/ 350634 h 1333786"/>
              <a:gd name="connsiteX69" fmla="*/ 70 w 1210103"/>
              <a:gd name="connsiteY69" fmla="*/ 240631 h 133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0103" h="1333786">
                <a:moveTo>
                  <a:pt x="70" y="240631"/>
                </a:moveTo>
                <a:cubicBezTo>
                  <a:pt x="1216" y="214276"/>
                  <a:pt x="11716" y="207471"/>
                  <a:pt x="20696" y="192505"/>
                </a:cubicBezTo>
                <a:cubicBezTo>
                  <a:pt x="29437" y="177936"/>
                  <a:pt x="57096" y="161025"/>
                  <a:pt x="68822" y="151254"/>
                </a:cubicBezTo>
                <a:cubicBezTo>
                  <a:pt x="73802" y="147104"/>
                  <a:pt x="77387" y="141393"/>
                  <a:pt x="82573" y="137504"/>
                </a:cubicBezTo>
                <a:cubicBezTo>
                  <a:pt x="95794" y="127589"/>
                  <a:pt x="110604" y="119919"/>
                  <a:pt x="123824" y="110003"/>
                </a:cubicBezTo>
                <a:cubicBezTo>
                  <a:pt x="130060" y="105326"/>
                  <a:pt x="161891" y="80656"/>
                  <a:pt x="171950" y="75627"/>
                </a:cubicBezTo>
                <a:cubicBezTo>
                  <a:pt x="178432" y="72386"/>
                  <a:pt x="185701" y="71044"/>
                  <a:pt x="192576" y="68752"/>
                </a:cubicBezTo>
                <a:cubicBezTo>
                  <a:pt x="201743" y="61877"/>
                  <a:pt x="210127" y="53811"/>
                  <a:pt x="220076" y="48126"/>
                </a:cubicBezTo>
                <a:cubicBezTo>
                  <a:pt x="228317" y="43417"/>
                  <a:pt x="261507" y="36289"/>
                  <a:pt x="268203" y="34376"/>
                </a:cubicBezTo>
                <a:cubicBezTo>
                  <a:pt x="275171" y="32385"/>
                  <a:pt x="281836" y="29408"/>
                  <a:pt x="288828" y="27501"/>
                </a:cubicBezTo>
                <a:cubicBezTo>
                  <a:pt x="307060" y="22528"/>
                  <a:pt x="325496" y="18334"/>
                  <a:pt x="343830" y="13750"/>
                </a:cubicBezTo>
                <a:lnTo>
                  <a:pt x="371330" y="6875"/>
                </a:lnTo>
                <a:lnTo>
                  <a:pt x="398831" y="0"/>
                </a:lnTo>
                <a:cubicBezTo>
                  <a:pt x="531819" y="2771"/>
                  <a:pt x="670414" y="-2021"/>
                  <a:pt x="804467" y="13750"/>
                </a:cubicBezTo>
                <a:cubicBezTo>
                  <a:pt x="818312" y="15379"/>
                  <a:pt x="831968" y="18333"/>
                  <a:pt x="845718" y="20625"/>
                </a:cubicBezTo>
                <a:cubicBezTo>
                  <a:pt x="888086" y="34749"/>
                  <a:pt x="842864" y="18594"/>
                  <a:pt x="893845" y="41251"/>
                </a:cubicBezTo>
                <a:cubicBezTo>
                  <a:pt x="905123" y="46263"/>
                  <a:pt x="917183" y="49482"/>
                  <a:pt x="928221" y="55001"/>
                </a:cubicBezTo>
                <a:cubicBezTo>
                  <a:pt x="940173" y="60977"/>
                  <a:pt x="950916" y="69137"/>
                  <a:pt x="962597" y="75627"/>
                </a:cubicBezTo>
                <a:cubicBezTo>
                  <a:pt x="988083" y="89786"/>
                  <a:pt x="986382" y="88139"/>
                  <a:pt x="1010723" y="96252"/>
                </a:cubicBezTo>
                <a:cubicBezTo>
                  <a:pt x="1060502" y="129438"/>
                  <a:pt x="1037193" y="116362"/>
                  <a:pt x="1079475" y="137504"/>
                </a:cubicBezTo>
                <a:cubicBezTo>
                  <a:pt x="1084058" y="144379"/>
                  <a:pt x="1089530" y="150739"/>
                  <a:pt x="1093225" y="158129"/>
                </a:cubicBezTo>
                <a:cubicBezTo>
                  <a:pt x="1116619" y="204918"/>
                  <a:pt x="1078081" y="149024"/>
                  <a:pt x="1113851" y="206255"/>
                </a:cubicBezTo>
                <a:cubicBezTo>
                  <a:pt x="1119924" y="215972"/>
                  <a:pt x="1127905" y="224369"/>
                  <a:pt x="1134476" y="233756"/>
                </a:cubicBezTo>
                <a:cubicBezTo>
                  <a:pt x="1143953" y="247295"/>
                  <a:pt x="1161977" y="275007"/>
                  <a:pt x="1161977" y="275007"/>
                </a:cubicBezTo>
                <a:cubicBezTo>
                  <a:pt x="1164592" y="288080"/>
                  <a:pt x="1168681" y="315916"/>
                  <a:pt x="1175727" y="330009"/>
                </a:cubicBezTo>
                <a:cubicBezTo>
                  <a:pt x="1181703" y="341961"/>
                  <a:pt x="1189863" y="352704"/>
                  <a:pt x="1196353" y="364385"/>
                </a:cubicBezTo>
                <a:cubicBezTo>
                  <a:pt x="1201330" y="373344"/>
                  <a:pt x="1205520" y="382718"/>
                  <a:pt x="1210103" y="391885"/>
                </a:cubicBezTo>
                <a:cubicBezTo>
                  <a:pt x="1207145" y="436254"/>
                  <a:pt x="1205751" y="496151"/>
                  <a:pt x="1196353" y="543140"/>
                </a:cubicBezTo>
                <a:cubicBezTo>
                  <a:pt x="1194932" y="550246"/>
                  <a:pt x="1191236" y="556734"/>
                  <a:pt x="1189478" y="563765"/>
                </a:cubicBezTo>
                <a:cubicBezTo>
                  <a:pt x="1186644" y="575102"/>
                  <a:pt x="1186943" y="587291"/>
                  <a:pt x="1182603" y="598141"/>
                </a:cubicBezTo>
                <a:cubicBezTo>
                  <a:pt x="1177640" y="610548"/>
                  <a:pt x="1167507" y="620352"/>
                  <a:pt x="1161977" y="632517"/>
                </a:cubicBezTo>
                <a:cubicBezTo>
                  <a:pt x="1155979" y="645712"/>
                  <a:pt x="1153802" y="660389"/>
                  <a:pt x="1148227" y="673768"/>
                </a:cubicBezTo>
                <a:cubicBezTo>
                  <a:pt x="1142314" y="687959"/>
                  <a:pt x="1133514" y="700828"/>
                  <a:pt x="1127601" y="715019"/>
                </a:cubicBezTo>
                <a:cubicBezTo>
                  <a:pt x="1122026" y="728398"/>
                  <a:pt x="1117833" y="742334"/>
                  <a:pt x="1113851" y="756270"/>
                </a:cubicBezTo>
                <a:cubicBezTo>
                  <a:pt x="1108659" y="774441"/>
                  <a:pt x="1108551" y="794369"/>
                  <a:pt x="1100100" y="811272"/>
                </a:cubicBezTo>
                <a:cubicBezTo>
                  <a:pt x="1087879" y="835715"/>
                  <a:pt x="1086219" y="835795"/>
                  <a:pt x="1079475" y="859398"/>
                </a:cubicBezTo>
                <a:cubicBezTo>
                  <a:pt x="1076879" y="868484"/>
                  <a:pt x="1076109" y="878126"/>
                  <a:pt x="1072600" y="886899"/>
                </a:cubicBezTo>
                <a:cubicBezTo>
                  <a:pt x="1066890" y="901173"/>
                  <a:pt x="1058336" y="914155"/>
                  <a:pt x="1051974" y="928150"/>
                </a:cubicBezTo>
                <a:cubicBezTo>
                  <a:pt x="1046867" y="939385"/>
                  <a:pt x="1043743" y="951488"/>
                  <a:pt x="1038224" y="962526"/>
                </a:cubicBezTo>
                <a:cubicBezTo>
                  <a:pt x="1032248" y="974478"/>
                  <a:pt x="1023574" y="984950"/>
                  <a:pt x="1017598" y="996902"/>
                </a:cubicBezTo>
                <a:cubicBezTo>
                  <a:pt x="1012079" y="1007940"/>
                  <a:pt x="1009841" y="1020490"/>
                  <a:pt x="1003848" y="1031278"/>
                </a:cubicBezTo>
                <a:cubicBezTo>
                  <a:pt x="998283" y="1041295"/>
                  <a:pt x="989578" y="1049245"/>
                  <a:pt x="983222" y="1058779"/>
                </a:cubicBezTo>
                <a:cubicBezTo>
                  <a:pt x="975810" y="1069898"/>
                  <a:pt x="970203" y="1082168"/>
                  <a:pt x="962597" y="1093155"/>
                </a:cubicBezTo>
                <a:cubicBezTo>
                  <a:pt x="954550" y="1104779"/>
                  <a:pt x="927059" y="1145687"/>
                  <a:pt x="907595" y="1161907"/>
                </a:cubicBezTo>
                <a:cubicBezTo>
                  <a:pt x="880634" y="1184374"/>
                  <a:pt x="884472" y="1178423"/>
                  <a:pt x="859469" y="1196282"/>
                </a:cubicBezTo>
                <a:cubicBezTo>
                  <a:pt x="850145" y="1202942"/>
                  <a:pt x="840668" y="1209451"/>
                  <a:pt x="831968" y="1216908"/>
                </a:cubicBezTo>
                <a:cubicBezTo>
                  <a:pt x="824586" y="1223236"/>
                  <a:pt x="819254" y="1231882"/>
                  <a:pt x="811342" y="1237534"/>
                </a:cubicBezTo>
                <a:cubicBezTo>
                  <a:pt x="796474" y="1248154"/>
                  <a:pt x="780048" y="1252549"/>
                  <a:pt x="763216" y="1258159"/>
                </a:cubicBezTo>
                <a:cubicBezTo>
                  <a:pt x="644982" y="1336983"/>
                  <a:pt x="794584" y="1242473"/>
                  <a:pt x="680714" y="1299410"/>
                </a:cubicBezTo>
                <a:cubicBezTo>
                  <a:pt x="656268" y="1311634"/>
                  <a:pt x="640283" y="1321247"/>
                  <a:pt x="611962" y="1326911"/>
                </a:cubicBezTo>
                <a:cubicBezTo>
                  <a:pt x="591612" y="1330981"/>
                  <a:pt x="570711" y="1331494"/>
                  <a:pt x="550085" y="1333786"/>
                </a:cubicBezTo>
                <a:cubicBezTo>
                  <a:pt x="476750" y="1329203"/>
                  <a:pt x="403132" y="1327934"/>
                  <a:pt x="330079" y="1320036"/>
                </a:cubicBezTo>
                <a:cubicBezTo>
                  <a:pt x="308057" y="1317655"/>
                  <a:pt x="292564" y="1303464"/>
                  <a:pt x="275078" y="1292535"/>
                </a:cubicBezTo>
                <a:cubicBezTo>
                  <a:pt x="260933" y="1283694"/>
                  <a:pt x="209276" y="1254234"/>
                  <a:pt x="199451" y="1244409"/>
                </a:cubicBezTo>
                <a:lnTo>
                  <a:pt x="178825" y="1223783"/>
                </a:lnTo>
                <a:cubicBezTo>
                  <a:pt x="149683" y="1136357"/>
                  <a:pt x="202825" y="1285533"/>
                  <a:pt x="151324" y="1182532"/>
                </a:cubicBezTo>
                <a:cubicBezTo>
                  <a:pt x="146098" y="1172080"/>
                  <a:pt x="148644" y="1159063"/>
                  <a:pt x="144449" y="1148156"/>
                </a:cubicBezTo>
                <a:cubicBezTo>
                  <a:pt x="137091" y="1129025"/>
                  <a:pt x="123431" y="1112601"/>
                  <a:pt x="116949" y="1093155"/>
                </a:cubicBezTo>
                <a:cubicBezTo>
                  <a:pt x="110395" y="1073493"/>
                  <a:pt x="107515" y="1066615"/>
                  <a:pt x="103198" y="1045028"/>
                </a:cubicBezTo>
                <a:cubicBezTo>
                  <a:pt x="94350" y="1000787"/>
                  <a:pt x="94714" y="985052"/>
                  <a:pt x="89448" y="935025"/>
                </a:cubicBezTo>
                <a:cubicBezTo>
                  <a:pt x="87276" y="914387"/>
                  <a:pt x="85985" y="893619"/>
                  <a:pt x="82573" y="873149"/>
                </a:cubicBezTo>
                <a:cubicBezTo>
                  <a:pt x="81381" y="866000"/>
                  <a:pt x="77688" y="859491"/>
                  <a:pt x="75697" y="852523"/>
                </a:cubicBezTo>
                <a:cubicBezTo>
                  <a:pt x="73101" y="843437"/>
                  <a:pt x="70872" y="834246"/>
                  <a:pt x="68822" y="825022"/>
                </a:cubicBezTo>
                <a:cubicBezTo>
                  <a:pt x="57761" y="775244"/>
                  <a:pt x="67357" y="806876"/>
                  <a:pt x="55072" y="770021"/>
                </a:cubicBezTo>
                <a:cubicBezTo>
                  <a:pt x="52780" y="749395"/>
                  <a:pt x="50940" y="728715"/>
                  <a:pt x="48197" y="708144"/>
                </a:cubicBezTo>
                <a:cubicBezTo>
                  <a:pt x="46355" y="694326"/>
                  <a:pt x="42546" y="680779"/>
                  <a:pt x="41321" y="666893"/>
                </a:cubicBezTo>
                <a:cubicBezTo>
                  <a:pt x="35667" y="602810"/>
                  <a:pt x="33395" y="538456"/>
                  <a:pt x="27571" y="474388"/>
                </a:cubicBezTo>
                <a:cubicBezTo>
                  <a:pt x="25279" y="449179"/>
                  <a:pt x="23491" y="423919"/>
                  <a:pt x="20696" y="398761"/>
                </a:cubicBezTo>
                <a:cubicBezTo>
                  <a:pt x="18906" y="382655"/>
                  <a:pt x="14469" y="366826"/>
                  <a:pt x="13821" y="350634"/>
                </a:cubicBezTo>
                <a:cubicBezTo>
                  <a:pt x="12172" y="309416"/>
                  <a:pt x="-1076" y="266986"/>
                  <a:pt x="70" y="240631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DB1232-7AFE-4BDA-BC7D-4FE31F2FF75B}"/>
              </a:ext>
            </a:extLst>
          </p:cNvPr>
          <p:cNvSpPr/>
          <p:nvPr/>
        </p:nvSpPr>
        <p:spPr>
          <a:xfrm>
            <a:off x="8305220" y="2866955"/>
            <a:ext cx="1038160" cy="1443790"/>
          </a:xfrm>
          <a:custGeom>
            <a:avLst/>
            <a:gdLst>
              <a:gd name="connsiteX0" fmla="*/ 996909 w 1038160"/>
              <a:gd name="connsiteY0" fmla="*/ 309384 h 1443790"/>
              <a:gd name="connsiteX1" fmla="*/ 990034 w 1038160"/>
              <a:gd name="connsiteY1" fmla="*/ 268133 h 1443790"/>
              <a:gd name="connsiteX2" fmla="*/ 948783 w 1038160"/>
              <a:gd name="connsiteY2" fmla="*/ 226882 h 1443790"/>
              <a:gd name="connsiteX3" fmla="*/ 935032 w 1038160"/>
              <a:gd name="connsiteY3" fmla="*/ 199381 h 1443790"/>
              <a:gd name="connsiteX4" fmla="*/ 914407 w 1038160"/>
              <a:gd name="connsiteY4" fmla="*/ 192506 h 1443790"/>
              <a:gd name="connsiteX5" fmla="*/ 880031 w 1038160"/>
              <a:gd name="connsiteY5" fmla="*/ 151255 h 1443790"/>
              <a:gd name="connsiteX6" fmla="*/ 866280 w 1038160"/>
              <a:gd name="connsiteY6" fmla="*/ 130629 h 1443790"/>
              <a:gd name="connsiteX7" fmla="*/ 831904 w 1038160"/>
              <a:gd name="connsiteY7" fmla="*/ 116879 h 1443790"/>
              <a:gd name="connsiteX8" fmla="*/ 804404 w 1038160"/>
              <a:gd name="connsiteY8" fmla="*/ 96253 h 1443790"/>
              <a:gd name="connsiteX9" fmla="*/ 728777 w 1038160"/>
              <a:gd name="connsiteY9" fmla="*/ 68752 h 1443790"/>
              <a:gd name="connsiteX10" fmla="*/ 708151 w 1038160"/>
              <a:gd name="connsiteY10" fmla="*/ 61877 h 1443790"/>
              <a:gd name="connsiteX11" fmla="*/ 687525 w 1038160"/>
              <a:gd name="connsiteY11" fmla="*/ 48127 h 1443790"/>
              <a:gd name="connsiteX12" fmla="*/ 598148 w 1038160"/>
              <a:gd name="connsiteY12" fmla="*/ 20626 h 1443790"/>
              <a:gd name="connsiteX13" fmla="*/ 556897 w 1038160"/>
              <a:gd name="connsiteY13" fmla="*/ 13751 h 1443790"/>
              <a:gd name="connsiteX14" fmla="*/ 536271 w 1038160"/>
              <a:gd name="connsiteY14" fmla="*/ 6876 h 1443790"/>
              <a:gd name="connsiteX15" fmla="*/ 460644 w 1038160"/>
              <a:gd name="connsiteY15" fmla="*/ 0 h 1443790"/>
              <a:gd name="connsiteX16" fmla="*/ 213137 w 1038160"/>
              <a:gd name="connsiteY16" fmla="*/ 13751 h 1443790"/>
              <a:gd name="connsiteX17" fmla="*/ 171886 w 1038160"/>
              <a:gd name="connsiteY17" fmla="*/ 41252 h 1443790"/>
              <a:gd name="connsiteX18" fmla="*/ 151261 w 1038160"/>
              <a:gd name="connsiteY18" fmla="*/ 55002 h 1443790"/>
              <a:gd name="connsiteX19" fmla="*/ 137510 w 1038160"/>
              <a:gd name="connsiteY19" fmla="*/ 82503 h 1443790"/>
              <a:gd name="connsiteX20" fmla="*/ 130635 w 1038160"/>
              <a:gd name="connsiteY20" fmla="*/ 103128 h 1443790"/>
              <a:gd name="connsiteX21" fmla="*/ 96259 w 1038160"/>
              <a:gd name="connsiteY21" fmla="*/ 137504 h 1443790"/>
              <a:gd name="connsiteX22" fmla="*/ 82509 w 1038160"/>
              <a:gd name="connsiteY22" fmla="*/ 165005 h 1443790"/>
              <a:gd name="connsiteX23" fmla="*/ 68759 w 1038160"/>
              <a:gd name="connsiteY23" fmla="*/ 185631 h 1443790"/>
              <a:gd name="connsiteX24" fmla="*/ 55008 w 1038160"/>
              <a:gd name="connsiteY24" fmla="*/ 220006 h 1443790"/>
              <a:gd name="connsiteX25" fmla="*/ 41258 w 1038160"/>
              <a:gd name="connsiteY25" fmla="*/ 316259 h 1443790"/>
              <a:gd name="connsiteX26" fmla="*/ 27507 w 1038160"/>
              <a:gd name="connsiteY26" fmla="*/ 426262 h 1443790"/>
              <a:gd name="connsiteX27" fmla="*/ 13757 w 1038160"/>
              <a:gd name="connsiteY27" fmla="*/ 474388 h 1443790"/>
              <a:gd name="connsiteX28" fmla="*/ 6882 w 1038160"/>
              <a:gd name="connsiteY28" fmla="*/ 522515 h 1443790"/>
              <a:gd name="connsiteX29" fmla="*/ 7 w 1038160"/>
              <a:gd name="connsiteY29" fmla="*/ 550016 h 1443790"/>
              <a:gd name="connsiteX30" fmla="*/ 13757 w 1038160"/>
              <a:gd name="connsiteY30" fmla="*/ 797522 h 1443790"/>
              <a:gd name="connsiteX31" fmla="*/ 27507 w 1038160"/>
              <a:gd name="connsiteY31" fmla="*/ 845649 h 1443790"/>
              <a:gd name="connsiteX32" fmla="*/ 48133 w 1038160"/>
              <a:gd name="connsiteY32" fmla="*/ 935026 h 1443790"/>
              <a:gd name="connsiteX33" fmla="*/ 61883 w 1038160"/>
              <a:gd name="connsiteY33" fmla="*/ 1072530 h 1443790"/>
              <a:gd name="connsiteX34" fmla="*/ 75634 w 1038160"/>
              <a:gd name="connsiteY34" fmla="*/ 1120656 h 1443790"/>
              <a:gd name="connsiteX35" fmla="*/ 96259 w 1038160"/>
              <a:gd name="connsiteY35" fmla="*/ 1175658 h 1443790"/>
              <a:gd name="connsiteX36" fmla="*/ 116885 w 1038160"/>
              <a:gd name="connsiteY36" fmla="*/ 1189408 h 1443790"/>
              <a:gd name="connsiteX37" fmla="*/ 144386 w 1038160"/>
              <a:gd name="connsiteY37" fmla="*/ 1237534 h 1443790"/>
              <a:gd name="connsiteX38" fmla="*/ 158136 w 1038160"/>
              <a:gd name="connsiteY38" fmla="*/ 1251285 h 1443790"/>
              <a:gd name="connsiteX39" fmla="*/ 178762 w 1038160"/>
              <a:gd name="connsiteY39" fmla="*/ 1285661 h 1443790"/>
              <a:gd name="connsiteX40" fmla="*/ 220013 w 1038160"/>
              <a:gd name="connsiteY40" fmla="*/ 1340662 h 1443790"/>
              <a:gd name="connsiteX41" fmla="*/ 247513 w 1038160"/>
              <a:gd name="connsiteY41" fmla="*/ 1361288 h 1443790"/>
              <a:gd name="connsiteX42" fmla="*/ 288765 w 1038160"/>
              <a:gd name="connsiteY42" fmla="*/ 1388788 h 1443790"/>
              <a:gd name="connsiteX43" fmla="*/ 364392 w 1038160"/>
              <a:gd name="connsiteY43" fmla="*/ 1409414 h 1443790"/>
              <a:gd name="connsiteX44" fmla="*/ 391892 w 1038160"/>
              <a:gd name="connsiteY44" fmla="*/ 1423164 h 1443790"/>
              <a:gd name="connsiteX45" fmla="*/ 598148 w 1038160"/>
              <a:gd name="connsiteY45" fmla="*/ 1436915 h 1443790"/>
              <a:gd name="connsiteX46" fmla="*/ 701276 w 1038160"/>
              <a:gd name="connsiteY46" fmla="*/ 1443790 h 1443790"/>
              <a:gd name="connsiteX47" fmla="*/ 852530 w 1038160"/>
              <a:gd name="connsiteY47" fmla="*/ 1436915 h 1443790"/>
              <a:gd name="connsiteX48" fmla="*/ 900656 w 1038160"/>
              <a:gd name="connsiteY48" fmla="*/ 1375038 h 1443790"/>
              <a:gd name="connsiteX49" fmla="*/ 928157 w 1038160"/>
              <a:gd name="connsiteY49" fmla="*/ 1333787 h 1443790"/>
              <a:gd name="connsiteX50" fmla="*/ 941907 w 1038160"/>
              <a:gd name="connsiteY50" fmla="*/ 1313161 h 1443790"/>
              <a:gd name="connsiteX51" fmla="*/ 962533 w 1038160"/>
              <a:gd name="connsiteY51" fmla="*/ 1271910 h 1443790"/>
              <a:gd name="connsiteX52" fmla="*/ 969408 w 1038160"/>
              <a:gd name="connsiteY52" fmla="*/ 1251285 h 1443790"/>
              <a:gd name="connsiteX53" fmla="*/ 990034 w 1038160"/>
              <a:gd name="connsiteY53" fmla="*/ 1216909 h 1443790"/>
              <a:gd name="connsiteX54" fmla="*/ 996909 w 1038160"/>
              <a:gd name="connsiteY54" fmla="*/ 1168782 h 1443790"/>
              <a:gd name="connsiteX55" fmla="*/ 1010659 w 1038160"/>
              <a:gd name="connsiteY55" fmla="*/ 1010653 h 1443790"/>
              <a:gd name="connsiteX56" fmla="*/ 1017534 w 1038160"/>
              <a:gd name="connsiteY56" fmla="*/ 976277 h 1443790"/>
              <a:gd name="connsiteX57" fmla="*/ 1038160 w 1038160"/>
              <a:gd name="connsiteY57" fmla="*/ 838773 h 1443790"/>
              <a:gd name="connsiteX58" fmla="*/ 1024410 w 1038160"/>
              <a:gd name="connsiteY58" fmla="*/ 550016 h 1443790"/>
              <a:gd name="connsiteX59" fmla="*/ 983159 w 1038160"/>
              <a:gd name="connsiteY59" fmla="*/ 467513 h 1443790"/>
              <a:gd name="connsiteX60" fmla="*/ 969408 w 1038160"/>
              <a:gd name="connsiteY60" fmla="*/ 433137 h 1443790"/>
              <a:gd name="connsiteX61" fmla="*/ 962533 w 1038160"/>
              <a:gd name="connsiteY61" fmla="*/ 254382 h 14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38160" h="1443790">
                <a:moveTo>
                  <a:pt x="996909" y="309384"/>
                </a:moveTo>
                <a:cubicBezTo>
                  <a:pt x="994617" y="295634"/>
                  <a:pt x="997058" y="280174"/>
                  <a:pt x="990034" y="268133"/>
                </a:cubicBezTo>
                <a:cubicBezTo>
                  <a:pt x="980236" y="251336"/>
                  <a:pt x="957480" y="244275"/>
                  <a:pt x="948783" y="226882"/>
                </a:cubicBezTo>
                <a:cubicBezTo>
                  <a:pt x="944199" y="217715"/>
                  <a:pt x="942279" y="206628"/>
                  <a:pt x="935032" y="199381"/>
                </a:cubicBezTo>
                <a:cubicBezTo>
                  <a:pt x="929908" y="194257"/>
                  <a:pt x="921282" y="194798"/>
                  <a:pt x="914407" y="192506"/>
                </a:cubicBezTo>
                <a:cubicBezTo>
                  <a:pt x="880265" y="141294"/>
                  <a:pt x="924146" y="204192"/>
                  <a:pt x="880031" y="151255"/>
                </a:cubicBezTo>
                <a:cubicBezTo>
                  <a:pt x="874741" y="144907"/>
                  <a:pt x="873004" y="135432"/>
                  <a:pt x="866280" y="130629"/>
                </a:cubicBezTo>
                <a:cubicBezTo>
                  <a:pt x="856237" y="123456"/>
                  <a:pt x="842692" y="122873"/>
                  <a:pt x="831904" y="116879"/>
                </a:cubicBezTo>
                <a:cubicBezTo>
                  <a:pt x="821887" y="111314"/>
                  <a:pt x="814421" y="101818"/>
                  <a:pt x="804404" y="96253"/>
                </a:cubicBezTo>
                <a:cubicBezTo>
                  <a:pt x="790060" y="88284"/>
                  <a:pt x="742404" y="73295"/>
                  <a:pt x="728777" y="68752"/>
                </a:cubicBezTo>
                <a:cubicBezTo>
                  <a:pt x="721902" y="66460"/>
                  <a:pt x="714181" y="65897"/>
                  <a:pt x="708151" y="61877"/>
                </a:cubicBezTo>
                <a:cubicBezTo>
                  <a:pt x="701276" y="57294"/>
                  <a:pt x="695152" y="51305"/>
                  <a:pt x="687525" y="48127"/>
                </a:cubicBezTo>
                <a:cubicBezTo>
                  <a:pt x="669726" y="40711"/>
                  <a:pt x="623688" y="25734"/>
                  <a:pt x="598148" y="20626"/>
                </a:cubicBezTo>
                <a:cubicBezTo>
                  <a:pt x="584479" y="17892"/>
                  <a:pt x="570505" y="16775"/>
                  <a:pt x="556897" y="13751"/>
                </a:cubicBezTo>
                <a:cubicBezTo>
                  <a:pt x="549822" y="12179"/>
                  <a:pt x="543445" y="7901"/>
                  <a:pt x="536271" y="6876"/>
                </a:cubicBezTo>
                <a:cubicBezTo>
                  <a:pt x="511212" y="3296"/>
                  <a:pt x="485853" y="2292"/>
                  <a:pt x="460644" y="0"/>
                </a:cubicBezTo>
                <a:cubicBezTo>
                  <a:pt x="378142" y="4584"/>
                  <a:pt x="294936" y="2065"/>
                  <a:pt x="213137" y="13751"/>
                </a:cubicBezTo>
                <a:cubicBezTo>
                  <a:pt x="196777" y="16088"/>
                  <a:pt x="185636" y="32085"/>
                  <a:pt x="171886" y="41252"/>
                </a:cubicBezTo>
                <a:lnTo>
                  <a:pt x="151261" y="55002"/>
                </a:lnTo>
                <a:cubicBezTo>
                  <a:pt x="146677" y="64169"/>
                  <a:pt x="141547" y="73083"/>
                  <a:pt x="137510" y="82503"/>
                </a:cubicBezTo>
                <a:cubicBezTo>
                  <a:pt x="134655" y="89164"/>
                  <a:pt x="134983" y="97331"/>
                  <a:pt x="130635" y="103128"/>
                </a:cubicBezTo>
                <a:cubicBezTo>
                  <a:pt x="120912" y="116092"/>
                  <a:pt x="96259" y="137504"/>
                  <a:pt x="96259" y="137504"/>
                </a:cubicBezTo>
                <a:cubicBezTo>
                  <a:pt x="91676" y="146671"/>
                  <a:pt x="87594" y="156106"/>
                  <a:pt x="82509" y="165005"/>
                </a:cubicBezTo>
                <a:cubicBezTo>
                  <a:pt x="78410" y="172179"/>
                  <a:pt x="72454" y="178240"/>
                  <a:pt x="68759" y="185631"/>
                </a:cubicBezTo>
                <a:cubicBezTo>
                  <a:pt x="63240" y="196669"/>
                  <a:pt x="59592" y="208548"/>
                  <a:pt x="55008" y="220006"/>
                </a:cubicBezTo>
                <a:cubicBezTo>
                  <a:pt x="46394" y="271691"/>
                  <a:pt x="48141" y="257752"/>
                  <a:pt x="41258" y="316259"/>
                </a:cubicBezTo>
                <a:cubicBezTo>
                  <a:pt x="39108" y="334533"/>
                  <a:pt x="32231" y="404217"/>
                  <a:pt x="27507" y="426262"/>
                </a:cubicBezTo>
                <a:cubicBezTo>
                  <a:pt x="24011" y="442576"/>
                  <a:pt x="18340" y="458346"/>
                  <a:pt x="13757" y="474388"/>
                </a:cubicBezTo>
                <a:cubicBezTo>
                  <a:pt x="11465" y="490430"/>
                  <a:pt x="9781" y="506571"/>
                  <a:pt x="6882" y="522515"/>
                </a:cubicBezTo>
                <a:cubicBezTo>
                  <a:pt x="5192" y="531812"/>
                  <a:pt x="-229" y="540570"/>
                  <a:pt x="7" y="550016"/>
                </a:cubicBezTo>
                <a:cubicBezTo>
                  <a:pt x="2072" y="632619"/>
                  <a:pt x="6104" y="715248"/>
                  <a:pt x="13757" y="797522"/>
                </a:cubicBezTo>
                <a:cubicBezTo>
                  <a:pt x="15302" y="814135"/>
                  <a:pt x="24011" y="829335"/>
                  <a:pt x="27507" y="845649"/>
                </a:cubicBezTo>
                <a:cubicBezTo>
                  <a:pt x="48926" y="945604"/>
                  <a:pt x="18084" y="844878"/>
                  <a:pt x="48133" y="935026"/>
                </a:cubicBezTo>
                <a:cubicBezTo>
                  <a:pt x="50333" y="959229"/>
                  <a:pt x="57586" y="1044598"/>
                  <a:pt x="61883" y="1072530"/>
                </a:cubicBezTo>
                <a:cubicBezTo>
                  <a:pt x="65465" y="1095810"/>
                  <a:pt x="69646" y="1099696"/>
                  <a:pt x="75634" y="1120656"/>
                </a:cubicBezTo>
                <a:cubicBezTo>
                  <a:pt x="81265" y="1140365"/>
                  <a:pt x="82329" y="1158942"/>
                  <a:pt x="96259" y="1175658"/>
                </a:cubicBezTo>
                <a:cubicBezTo>
                  <a:pt x="101549" y="1182006"/>
                  <a:pt x="110010" y="1184825"/>
                  <a:pt x="116885" y="1189408"/>
                </a:cubicBezTo>
                <a:cubicBezTo>
                  <a:pt x="126298" y="1208235"/>
                  <a:pt x="131425" y="1221333"/>
                  <a:pt x="144386" y="1237534"/>
                </a:cubicBezTo>
                <a:cubicBezTo>
                  <a:pt x="148435" y="1242596"/>
                  <a:pt x="153553" y="1246701"/>
                  <a:pt x="158136" y="1251285"/>
                </a:cubicBezTo>
                <a:cubicBezTo>
                  <a:pt x="171281" y="1290721"/>
                  <a:pt x="156111" y="1255460"/>
                  <a:pt x="178762" y="1285661"/>
                </a:cubicBezTo>
                <a:cubicBezTo>
                  <a:pt x="198617" y="1312135"/>
                  <a:pt x="198985" y="1323139"/>
                  <a:pt x="220013" y="1340662"/>
                </a:cubicBezTo>
                <a:cubicBezTo>
                  <a:pt x="228816" y="1347998"/>
                  <a:pt x="238813" y="1353831"/>
                  <a:pt x="247513" y="1361288"/>
                </a:cubicBezTo>
                <a:cubicBezTo>
                  <a:pt x="280284" y="1389377"/>
                  <a:pt x="253682" y="1377094"/>
                  <a:pt x="288765" y="1388788"/>
                </a:cubicBezTo>
                <a:cubicBezTo>
                  <a:pt x="333241" y="1418441"/>
                  <a:pt x="282233" y="1388875"/>
                  <a:pt x="364392" y="1409414"/>
                </a:cubicBezTo>
                <a:cubicBezTo>
                  <a:pt x="374335" y="1411900"/>
                  <a:pt x="381714" y="1421967"/>
                  <a:pt x="391892" y="1423164"/>
                </a:cubicBezTo>
                <a:cubicBezTo>
                  <a:pt x="460325" y="1431215"/>
                  <a:pt x="529396" y="1432331"/>
                  <a:pt x="598148" y="1436915"/>
                </a:cubicBezTo>
                <a:lnTo>
                  <a:pt x="701276" y="1443790"/>
                </a:lnTo>
                <a:cubicBezTo>
                  <a:pt x="751694" y="1441498"/>
                  <a:pt x="802968" y="1446446"/>
                  <a:pt x="852530" y="1436915"/>
                </a:cubicBezTo>
                <a:cubicBezTo>
                  <a:pt x="869669" y="1433619"/>
                  <a:pt x="893781" y="1385842"/>
                  <a:pt x="900656" y="1375038"/>
                </a:cubicBezTo>
                <a:cubicBezTo>
                  <a:pt x="909528" y="1361096"/>
                  <a:pt x="918990" y="1347537"/>
                  <a:pt x="928157" y="1333787"/>
                </a:cubicBezTo>
                <a:cubicBezTo>
                  <a:pt x="932740" y="1326912"/>
                  <a:pt x="939294" y="1321000"/>
                  <a:pt x="941907" y="1313161"/>
                </a:cubicBezTo>
                <a:cubicBezTo>
                  <a:pt x="959192" y="1261313"/>
                  <a:pt x="935874" y="1325228"/>
                  <a:pt x="962533" y="1271910"/>
                </a:cubicBezTo>
                <a:cubicBezTo>
                  <a:pt x="965774" y="1265428"/>
                  <a:pt x="966167" y="1257767"/>
                  <a:pt x="969408" y="1251285"/>
                </a:cubicBezTo>
                <a:cubicBezTo>
                  <a:pt x="975384" y="1239333"/>
                  <a:pt x="983159" y="1228368"/>
                  <a:pt x="990034" y="1216909"/>
                </a:cubicBezTo>
                <a:cubicBezTo>
                  <a:pt x="992326" y="1200867"/>
                  <a:pt x="995297" y="1184907"/>
                  <a:pt x="996909" y="1168782"/>
                </a:cubicBezTo>
                <a:cubicBezTo>
                  <a:pt x="1003143" y="1106438"/>
                  <a:pt x="1002666" y="1070600"/>
                  <a:pt x="1010659" y="1010653"/>
                </a:cubicBezTo>
                <a:cubicBezTo>
                  <a:pt x="1012203" y="999070"/>
                  <a:pt x="1015881" y="987845"/>
                  <a:pt x="1017534" y="976277"/>
                </a:cubicBezTo>
                <a:cubicBezTo>
                  <a:pt x="1037431" y="837002"/>
                  <a:pt x="1021051" y="907211"/>
                  <a:pt x="1038160" y="838773"/>
                </a:cubicBezTo>
                <a:cubicBezTo>
                  <a:pt x="1033577" y="742521"/>
                  <a:pt x="1032412" y="646045"/>
                  <a:pt x="1024410" y="550016"/>
                </a:cubicBezTo>
                <a:cubicBezTo>
                  <a:pt x="1020130" y="498661"/>
                  <a:pt x="1001942" y="514468"/>
                  <a:pt x="983159" y="467513"/>
                </a:cubicBezTo>
                <a:cubicBezTo>
                  <a:pt x="978575" y="456054"/>
                  <a:pt x="973311" y="444845"/>
                  <a:pt x="969408" y="433137"/>
                </a:cubicBezTo>
                <a:cubicBezTo>
                  <a:pt x="950305" y="375829"/>
                  <a:pt x="962533" y="313142"/>
                  <a:pt x="962533" y="25438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7A284A0-7786-41AD-8A70-6BD12736921E}"/>
              </a:ext>
            </a:extLst>
          </p:cNvPr>
          <p:cNvSpPr/>
          <p:nvPr/>
        </p:nvSpPr>
        <p:spPr>
          <a:xfrm>
            <a:off x="8380714" y="4345121"/>
            <a:ext cx="1162046" cy="1870051"/>
          </a:xfrm>
          <a:custGeom>
            <a:avLst/>
            <a:gdLst>
              <a:gd name="connsiteX0" fmla="*/ 140 w 1162046"/>
              <a:gd name="connsiteY0" fmla="*/ 316259 h 1870051"/>
              <a:gd name="connsiteX1" fmla="*/ 41391 w 1162046"/>
              <a:gd name="connsiteY1" fmla="*/ 226881 h 1870051"/>
              <a:gd name="connsiteX2" fmla="*/ 68892 w 1162046"/>
              <a:gd name="connsiteY2" fmla="*/ 192505 h 1870051"/>
              <a:gd name="connsiteX3" fmla="*/ 89517 w 1162046"/>
              <a:gd name="connsiteY3" fmla="*/ 165004 h 1870051"/>
              <a:gd name="connsiteX4" fmla="*/ 130768 w 1162046"/>
              <a:gd name="connsiteY4" fmla="*/ 123753 h 1870051"/>
              <a:gd name="connsiteX5" fmla="*/ 144519 w 1162046"/>
              <a:gd name="connsiteY5" fmla="*/ 110003 h 1870051"/>
              <a:gd name="connsiteX6" fmla="*/ 165144 w 1162046"/>
              <a:gd name="connsiteY6" fmla="*/ 103128 h 1870051"/>
              <a:gd name="connsiteX7" fmla="*/ 192645 w 1162046"/>
              <a:gd name="connsiteY7" fmla="*/ 89377 h 1870051"/>
              <a:gd name="connsiteX8" fmla="*/ 254522 w 1162046"/>
              <a:gd name="connsiteY8" fmla="*/ 61877 h 1870051"/>
              <a:gd name="connsiteX9" fmla="*/ 323274 w 1162046"/>
              <a:gd name="connsiteY9" fmla="*/ 34376 h 1870051"/>
              <a:gd name="connsiteX10" fmla="*/ 378275 w 1162046"/>
              <a:gd name="connsiteY10" fmla="*/ 20625 h 1870051"/>
              <a:gd name="connsiteX11" fmla="*/ 426401 w 1162046"/>
              <a:gd name="connsiteY11" fmla="*/ 0 h 1870051"/>
              <a:gd name="connsiteX12" fmla="*/ 742660 w 1162046"/>
              <a:gd name="connsiteY12" fmla="*/ 6875 h 1870051"/>
              <a:gd name="connsiteX13" fmla="*/ 770161 w 1162046"/>
              <a:gd name="connsiteY13" fmla="*/ 13750 h 1870051"/>
              <a:gd name="connsiteX14" fmla="*/ 838913 w 1162046"/>
              <a:gd name="connsiteY14" fmla="*/ 41251 h 1870051"/>
              <a:gd name="connsiteX15" fmla="*/ 900789 w 1162046"/>
              <a:gd name="connsiteY15" fmla="*/ 68752 h 1870051"/>
              <a:gd name="connsiteX16" fmla="*/ 942040 w 1162046"/>
              <a:gd name="connsiteY16" fmla="*/ 96253 h 1870051"/>
              <a:gd name="connsiteX17" fmla="*/ 990167 w 1162046"/>
              <a:gd name="connsiteY17" fmla="*/ 123753 h 1870051"/>
              <a:gd name="connsiteX18" fmla="*/ 1010792 w 1162046"/>
              <a:gd name="connsiteY18" fmla="*/ 151254 h 1870051"/>
              <a:gd name="connsiteX19" fmla="*/ 1058919 w 1162046"/>
              <a:gd name="connsiteY19" fmla="*/ 206256 h 1870051"/>
              <a:gd name="connsiteX20" fmla="*/ 1072669 w 1162046"/>
              <a:gd name="connsiteY20" fmla="*/ 247507 h 1870051"/>
              <a:gd name="connsiteX21" fmla="*/ 1086419 w 1162046"/>
              <a:gd name="connsiteY21" fmla="*/ 281883 h 1870051"/>
              <a:gd name="connsiteX22" fmla="*/ 1100170 w 1162046"/>
              <a:gd name="connsiteY22" fmla="*/ 350634 h 1870051"/>
              <a:gd name="connsiteX23" fmla="*/ 1120795 w 1162046"/>
              <a:gd name="connsiteY23" fmla="*/ 405636 h 1870051"/>
              <a:gd name="connsiteX24" fmla="*/ 1127671 w 1162046"/>
              <a:gd name="connsiteY24" fmla="*/ 460637 h 1870051"/>
              <a:gd name="connsiteX25" fmla="*/ 1141421 w 1162046"/>
              <a:gd name="connsiteY25" fmla="*/ 522514 h 1870051"/>
              <a:gd name="connsiteX26" fmla="*/ 1148296 w 1162046"/>
              <a:gd name="connsiteY26" fmla="*/ 591266 h 1870051"/>
              <a:gd name="connsiteX27" fmla="*/ 1162046 w 1162046"/>
              <a:gd name="connsiteY27" fmla="*/ 653143 h 1870051"/>
              <a:gd name="connsiteX28" fmla="*/ 1155171 w 1162046"/>
              <a:gd name="connsiteY28" fmla="*/ 962526 h 1870051"/>
              <a:gd name="connsiteX29" fmla="*/ 1148296 w 1162046"/>
              <a:gd name="connsiteY29" fmla="*/ 1601919 h 1870051"/>
              <a:gd name="connsiteX30" fmla="*/ 1127671 w 1162046"/>
              <a:gd name="connsiteY30" fmla="*/ 1670671 h 1870051"/>
              <a:gd name="connsiteX31" fmla="*/ 1107045 w 1162046"/>
              <a:gd name="connsiteY31" fmla="*/ 1739422 h 1870051"/>
              <a:gd name="connsiteX32" fmla="*/ 1072669 w 1162046"/>
              <a:gd name="connsiteY32" fmla="*/ 1773798 h 1870051"/>
              <a:gd name="connsiteX33" fmla="*/ 1010792 w 1162046"/>
              <a:gd name="connsiteY33" fmla="*/ 1828800 h 1870051"/>
              <a:gd name="connsiteX34" fmla="*/ 983292 w 1162046"/>
              <a:gd name="connsiteY34" fmla="*/ 1835675 h 1870051"/>
              <a:gd name="connsiteX35" fmla="*/ 907665 w 1162046"/>
              <a:gd name="connsiteY35" fmla="*/ 1863176 h 1870051"/>
              <a:gd name="connsiteX36" fmla="*/ 715159 w 1162046"/>
              <a:gd name="connsiteY36" fmla="*/ 1870051 h 1870051"/>
              <a:gd name="connsiteX37" fmla="*/ 584531 w 1162046"/>
              <a:gd name="connsiteY37" fmla="*/ 1856301 h 1870051"/>
              <a:gd name="connsiteX38" fmla="*/ 536404 w 1162046"/>
              <a:gd name="connsiteY38" fmla="*/ 1842550 h 1870051"/>
              <a:gd name="connsiteX39" fmla="*/ 495153 w 1162046"/>
              <a:gd name="connsiteY39" fmla="*/ 1828800 h 1870051"/>
              <a:gd name="connsiteX40" fmla="*/ 440152 w 1162046"/>
              <a:gd name="connsiteY40" fmla="*/ 1794424 h 1870051"/>
              <a:gd name="connsiteX41" fmla="*/ 371400 w 1162046"/>
              <a:gd name="connsiteY41" fmla="*/ 1739422 h 1870051"/>
              <a:gd name="connsiteX42" fmla="*/ 357649 w 1162046"/>
              <a:gd name="connsiteY42" fmla="*/ 1718797 h 1870051"/>
              <a:gd name="connsiteX43" fmla="*/ 337024 w 1162046"/>
              <a:gd name="connsiteY43" fmla="*/ 1691296 h 1870051"/>
              <a:gd name="connsiteX44" fmla="*/ 275147 w 1162046"/>
              <a:gd name="connsiteY44" fmla="*/ 1553792 h 1870051"/>
              <a:gd name="connsiteX45" fmla="*/ 261397 w 1162046"/>
              <a:gd name="connsiteY45" fmla="*/ 1512541 h 1870051"/>
              <a:gd name="connsiteX46" fmla="*/ 240771 w 1162046"/>
              <a:gd name="connsiteY46" fmla="*/ 1478165 h 1870051"/>
              <a:gd name="connsiteX47" fmla="*/ 227021 w 1162046"/>
              <a:gd name="connsiteY47" fmla="*/ 1436914 h 1870051"/>
              <a:gd name="connsiteX48" fmla="*/ 185770 w 1162046"/>
              <a:gd name="connsiteY48" fmla="*/ 1326911 h 1870051"/>
              <a:gd name="connsiteX49" fmla="*/ 158269 w 1162046"/>
              <a:gd name="connsiteY49" fmla="*/ 1223783 h 1870051"/>
              <a:gd name="connsiteX50" fmla="*/ 151394 w 1162046"/>
              <a:gd name="connsiteY50" fmla="*/ 1155031 h 1870051"/>
              <a:gd name="connsiteX51" fmla="*/ 144519 w 1162046"/>
              <a:gd name="connsiteY51" fmla="*/ 1093155 h 1870051"/>
              <a:gd name="connsiteX52" fmla="*/ 130768 w 1162046"/>
              <a:gd name="connsiteY52" fmla="*/ 818147 h 1870051"/>
              <a:gd name="connsiteX53" fmla="*/ 117018 w 1162046"/>
              <a:gd name="connsiteY53" fmla="*/ 756271 h 1870051"/>
              <a:gd name="connsiteX54" fmla="*/ 110143 w 1162046"/>
              <a:gd name="connsiteY54" fmla="*/ 715019 h 1870051"/>
              <a:gd name="connsiteX55" fmla="*/ 103268 w 1162046"/>
              <a:gd name="connsiteY55" fmla="*/ 680644 h 1870051"/>
              <a:gd name="connsiteX56" fmla="*/ 96392 w 1162046"/>
              <a:gd name="connsiteY56" fmla="*/ 639392 h 1870051"/>
              <a:gd name="connsiteX57" fmla="*/ 89517 w 1162046"/>
              <a:gd name="connsiteY57" fmla="*/ 605016 h 1870051"/>
              <a:gd name="connsiteX58" fmla="*/ 82642 w 1162046"/>
              <a:gd name="connsiteY58" fmla="*/ 543140 h 1870051"/>
              <a:gd name="connsiteX59" fmla="*/ 68892 w 1162046"/>
              <a:gd name="connsiteY59" fmla="*/ 460637 h 1870051"/>
              <a:gd name="connsiteX60" fmla="*/ 55141 w 1162046"/>
              <a:gd name="connsiteY60" fmla="*/ 419386 h 1870051"/>
              <a:gd name="connsiteX61" fmla="*/ 34516 w 1162046"/>
              <a:gd name="connsiteY61" fmla="*/ 364385 h 1870051"/>
              <a:gd name="connsiteX62" fmla="*/ 27640 w 1162046"/>
              <a:gd name="connsiteY62" fmla="*/ 330009 h 1870051"/>
              <a:gd name="connsiteX63" fmla="*/ 140 w 1162046"/>
              <a:gd name="connsiteY63" fmla="*/ 316259 h 18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62046" h="1870051">
                <a:moveTo>
                  <a:pt x="140" y="316259"/>
                </a:moveTo>
                <a:cubicBezTo>
                  <a:pt x="2432" y="299071"/>
                  <a:pt x="16625" y="272286"/>
                  <a:pt x="41391" y="226881"/>
                </a:cubicBezTo>
                <a:cubicBezTo>
                  <a:pt x="57495" y="197357"/>
                  <a:pt x="50272" y="214849"/>
                  <a:pt x="68892" y="192505"/>
                </a:cubicBezTo>
                <a:cubicBezTo>
                  <a:pt x="76228" y="183702"/>
                  <a:pt x="82857" y="174328"/>
                  <a:pt x="89517" y="165004"/>
                </a:cubicBezTo>
                <a:cubicBezTo>
                  <a:pt x="116785" y="126829"/>
                  <a:pt x="86727" y="160454"/>
                  <a:pt x="130768" y="123753"/>
                </a:cubicBezTo>
                <a:cubicBezTo>
                  <a:pt x="135748" y="119603"/>
                  <a:pt x="138961" y="113338"/>
                  <a:pt x="144519" y="110003"/>
                </a:cubicBezTo>
                <a:cubicBezTo>
                  <a:pt x="150733" y="106275"/>
                  <a:pt x="158483" y="105983"/>
                  <a:pt x="165144" y="103128"/>
                </a:cubicBezTo>
                <a:cubicBezTo>
                  <a:pt x="174564" y="99091"/>
                  <a:pt x="183954" y="94809"/>
                  <a:pt x="192645" y="89377"/>
                </a:cubicBezTo>
                <a:cubicBezTo>
                  <a:pt x="240331" y="59574"/>
                  <a:pt x="197859" y="73209"/>
                  <a:pt x="254522" y="61877"/>
                </a:cubicBezTo>
                <a:cubicBezTo>
                  <a:pt x="277439" y="52710"/>
                  <a:pt x="299328" y="40363"/>
                  <a:pt x="323274" y="34376"/>
                </a:cubicBezTo>
                <a:cubicBezTo>
                  <a:pt x="341608" y="29792"/>
                  <a:pt x="361372" y="29076"/>
                  <a:pt x="378275" y="20625"/>
                </a:cubicBezTo>
                <a:cubicBezTo>
                  <a:pt x="412258" y="3634"/>
                  <a:pt x="396053" y="10116"/>
                  <a:pt x="426401" y="0"/>
                </a:cubicBezTo>
                <a:lnTo>
                  <a:pt x="742660" y="6875"/>
                </a:lnTo>
                <a:cubicBezTo>
                  <a:pt x="752102" y="7253"/>
                  <a:pt x="761110" y="11035"/>
                  <a:pt x="770161" y="13750"/>
                </a:cubicBezTo>
                <a:cubicBezTo>
                  <a:pt x="839706" y="34614"/>
                  <a:pt x="785316" y="18281"/>
                  <a:pt x="838913" y="41251"/>
                </a:cubicBezTo>
                <a:cubicBezTo>
                  <a:pt x="883671" y="60433"/>
                  <a:pt x="832800" y="29091"/>
                  <a:pt x="900789" y="68752"/>
                </a:cubicBezTo>
                <a:cubicBezTo>
                  <a:pt x="915064" y="77079"/>
                  <a:pt x="927259" y="88863"/>
                  <a:pt x="942040" y="96253"/>
                </a:cubicBezTo>
                <a:cubicBezTo>
                  <a:pt x="976932" y="113698"/>
                  <a:pt x="961013" y="104318"/>
                  <a:pt x="990167" y="123753"/>
                </a:cubicBezTo>
                <a:cubicBezTo>
                  <a:pt x="997042" y="132920"/>
                  <a:pt x="1003247" y="142630"/>
                  <a:pt x="1010792" y="151254"/>
                </a:cubicBezTo>
                <a:cubicBezTo>
                  <a:pt x="1073106" y="222472"/>
                  <a:pt x="1006905" y="136905"/>
                  <a:pt x="1058919" y="206256"/>
                </a:cubicBezTo>
                <a:cubicBezTo>
                  <a:pt x="1063502" y="220006"/>
                  <a:pt x="1067286" y="234050"/>
                  <a:pt x="1072669" y="247507"/>
                </a:cubicBezTo>
                <a:cubicBezTo>
                  <a:pt x="1077252" y="258966"/>
                  <a:pt x="1083239" y="269958"/>
                  <a:pt x="1086419" y="281883"/>
                </a:cubicBezTo>
                <a:cubicBezTo>
                  <a:pt x="1092441" y="304465"/>
                  <a:pt x="1089719" y="329730"/>
                  <a:pt x="1100170" y="350634"/>
                </a:cubicBezTo>
                <a:cubicBezTo>
                  <a:pt x="1113070" y="376435"/>
                  <a:pt x="1116114" y="377552"/>
                  <a:pt x="1120795" y="405636"/>
                </a:cubicBezTo>
                <a:cubicBezTo>
                  <a:pt x="1123833" y="423861"/>
                  <a:pt x="1124633" y="442412"/>
                  <a:pt x="1127671" y="460637"/>
                </a:cubicBezTo>
                <a:cubicBezTo>
                  <a:pt x="1138559" y="525963"/>
                  <a:pt x="1131235" y="446114"/>
                  <a:pt x="1141421" y="522514"/>
                </a:cubicBezTo>
                <a:cubicBezTo>
                  <a:pt x="1144465" y="545344"/>
                  <a:pt x="1145252" y="568436"/>
                  <a:pt x="1148296" y="591266"/>
                </a:cubicBezTo>
                <a:cubicBezTo>
                  <a:pt x="1150790" y="609969"/>
                  <a:pt x="1157378" y="634471"/>
                  <a:pt x="1162046" y="653143"/>
                </a:cubicBezTo>
                <a:cubicBezTo>
                  <a:pt x="1159754" y="756271"/>
                  <a:pt x="1156666" y="859384"/>
                  <a:pt x="1155171" y="962526"/>
                </a:cubicBezTo>
                <a:cubicBezTo>
                  <a:pt x="1152082" y="1175647"/>
                  <a:pt x="1152645" y="1388820"/>
                  <a:pt x="1148296" y="1601919"/>
                </a:cubicBezTo>
                <a:cubicBezTo>
                  <a:pt x="1147706" y="1630844"/>
                  <a:pt x="1136567" y="1643983"/>
                  <a:pt x="1127671" y="1670671"/>
                </a:cubicBezTo>
                <a:cubicBezTo>
                  <a:pt x="1121267" y="1689883"/>
                  <a:pt x="1117666" y="1723489"/>
                  <a:pt x="1107045" y="1739422"/>
                </a:cubicBezTo>
                <a:cubicBezTo>
                  <a:pt x="1079545" y="1780674"/>
                  <a:pt x="1109337" y="1741714"/>
                  <a:pt x="1072669" y="1773798"/>
                </a:cubicBezTo>
                <a:cubicBezTo>
                  <a:pt x="1054181" y="1789975"/>
                  <a:pt x="1034293" y="1817049"/>
                  <a:pt x="1010792" y="1828800"/>
                </a:cubicBezTo>
                <a:cubicBezTo>
                  <a:pt x="1002341" y="1833026"/>
                  <a:pt x="992256" y="1832687"/>
                  <a:pt x="983292" y="1835675"/>
                </a:cubicBezTo>
                <a:cubicBezTo>
                  <a:pt x="967545" y="1840924"/>
                  <a:pt x="922940" y="1861828"/>
                  <a:pt x="907665" y="1863176"/>
                </a:cubicBezTo>
                <a:cubicBezTo>
                  <a:pt x="843704" y="1868820"/>
                  <a:pt x="779328" y="1867759"/>
                  <a:pt x="715159" y="1870051"/>
                </a:cubicBezTo>
                <a:cubicBezTo>
                  <a:pt x="671616" y="1865468"/>
                  <a:pt x="627805" y="1862959"/>
                  <a:pt x="584531" y="1856301"/>
                </a:cubicBezTo>
                <a:cubicBezTo>
                  <a:pt x="568041" y="1853764"/>
                  <a:pt x="552351" y="1847457"/>
                  <a:pt x="536404" y="1842550"/>
                </a:cubicBezTo>
                <a:cubicBezTo>
                  <a:pt x="522551" y="1838287"/>
                  <a:pt x="495153" y="1828800"/>
                  <a:pt x="495153" y="1828800"/>
                </a:cubicBezTo>
                <a:cubicBezTo>
                  <a:pt x="476819" y="1817341"/>
                  <a:pt x="458141" y="1806417"/>
                  <a:pt x="440152" y="1794424"/>
                </a:cubicBezTo>
                <a:cubicBezTo>
                  <a:pt x="404763" y="1770831"/>
                  <a:pt x="397526" y="1769901"/>
                  <a:pt x="371400" y="1739422"/>
                </a:cubicBezTo>
                <a:cubicBezTo>
                  <a:pt x="366022" y="1733148"/>
                  <a:pt x="362452" y="1725521"/>
                  <a:pt x="357649" y="1718797"/>
                </a:cubicBezTo>
                <a:cubicBezTo>
                  <a:pt x="350989" y="1709473"/>
                  <a:pt x="342709" y="1701245"/>
                  <a:pt x="337024" y="1691296"/>
                </a:cubicBezTo>
                <a:cubicBezTo>
                  <a:pt x="316064" y="1654615"/>
                  <a:pt x="288606" y="1594171"/>
                  <a:pt x="275147" y="1553792"/>
                </a:cubicBezTo>
                <a:cubicBezTo>
                  <a:pt x="270564" y="1540042"/>
                  <a:pt x="267395" y="1525736"/>
                  <a:pt x="261397" y="1512541"/>
                </a:cubicBezTo>
                <a:cubicBezTo>
                  <a:pt x="255867" y="1500376"/>
                  <a:pt x="246301" y="1490330"/>
                  <a:pt x="240771" y="1478165"/>
                </a:cubicBezTo>
                <a:cubicBezTo>
                  <a:pt x="234773" y="1464970"/>
                  <a:pt x="231974" y="1450535"/>
                  <a:pt x="227021" y="1436914"/>
                </a:cubicBezTo>
                <a:cubicBezTo>
                  <a:pt x="213638" y="1400111"/>
                  <a:pt x="196529" y="1364565"/>
                  <a:pt x="185770" y="1326911"/>
                </a:cubicBezTo>
                <a:cubicBezTo>
                  <a:pt x="166827" y="1260614"/>
                  <a:pt x="176065" y="1294971"/>
                  <a:pt x="158269" y="1223783"/>
                </a:cubicBezTo>
                <a:cubicBezTo>
                  <a:pt x="155977" y="1200866"/>
                  <a:pt x="153805" y="1177936"/>
                  <a:pt x="151394" y="1155031"/>
                </a:cubicBezTo>
                <a:cubicBezTo>
                  <a:pt x="149222" y="1134393"/>
                  <a:pt x="145639" y="1113877"/>
                  <a:pt x="144519" y="1093155"/>
                </a:cubicBezTo>
                <a:cubicBezTo>
                  <a:pt x="139133" y="993527"/>
                  <a:pt x="141911" y="912867"/>
                  <a:pt x="130768" y="818147"/>
                </a:cubicBezTo>
                <a:cubicBezTo>
                  <a:pt x="127337" y="788982"/>
                  <a:pt x="122444" y="783403"/>
                  <a:pt x="117018" y="756271"/>
                </a:cubicBezTo>
                <a:cubicBezTo>
                  <a:pt x="114284" y="742601"/>
                  <a:pt x="112637" y="728734"/>
                  <a:pt x="110143" y="715019"/>
                </a:cubicBezTo>
                <a:cubicBezTo>
                  <a:pt x="108053" y="703522"/>
                  <a:pt x="105358" y="692141"/>
                  <a:pt x="103268" y="680644"/>
                </a:cubicBezTo>
                <a:cubicBezTo>
                  <a:pt x="100774" y="666929"/>
                  <a:pt x="98886" y="653108"/>
                  <a:pt x="96392" y="639392"/>
                </a:cubicBezTo>
                <a:cubicBezTo>
                  <a:pt x="94302" y="627895"/>
                  <a:pt x="91170" y="616584"/>
                  <a:pt x="89517" y="605016"/>
                </a:cubicBezTo>
                <a:cubicBezTo>
                  <a:pt x="86582" y="584472"/>
                  <a:pt x="85216" y="563732"/>
                  <a:pt x="82642" y="543140"/>
                </a:cubicBezTo>
                <a:cubicBezTo>
                  <a:pt x="80372" y="524980"/>
                  <a:pt x="74433" y="480952"/>
                  <a:pt x="68892" y="460637"/>
                </a:cubicBezTo>
                <a:cubicBezTo>
                  <a:pt x="65078" y="446654"/>
                  <a:pt x="60524" y="432844"/>
                  <a:pt x="55141" y="419386"/>
                </a:cubicBezTo>
                <a:cubicBezTo>
                  <a:pt x="50935" y="408872"/>
                  <a:pt x="38109" y="378755"/>
                  <a:pt x="34516" y="364385"/>
                </a:cubicBezTo>
                <a:cubicBezTo>
                  <a:pt x="31682" y="353048"/>
                  <a:pt x="31335" y="341095"/>
                  <a:pt x="27640" y="330009"/>
                </a:cubicBezTo>
                <a:cubicBezTo>
                  <a:pt x="24399" y="320286"/>
                  <a:pt x="-2152" y="333447"/>
                  <a:pt x="140" y="316259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694DB-2E59-4932-A9A0-8E0035F36619}"/>
              </a:ext>
            </a:extLst>
          </p:cNvPr>
          <p:cNvCxnSpPr>
            <a:endCxn id="14" idx="11"/>
          </p:cNvCxnSpPr>
          <p:nvPr/>
        </p:nvCxnSpPr>
        <p:spPr>
          <a:xfrm>
            <a:off x="2921954" y="1285662"/>
            <a:ext cx="825023" cy="113440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B6C92F-6257-4B41-8F7F-F347DAD0B93C}"/>
              </a:ext>
            </a:extLst>
          </p:cNvPr>
          <p:cNvCxnSpPr>
            <a:endCxn id="15" idx="142"/>
          </p:cNvCxnSpPr>
          <p:nvPr/>
        </p:nvCxnSpPr>
        <p:spPr>
          <a:xfrm flipH="1">
            <a:off x="4035735" y="1254724"/>
            <a:ext cx="300421" cy="32657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0296FF-AEA4-4FEC-91DA-B5E95AEEDD52}"/>
              </a:ext>
            </a:extLst>
          </p:cNvPr>
          <p:cNvCxnSpPr>
            <a:endCxn id="16" idx="142"/>
          </p:cNvCxnSpPr>
          <p:nvPr/>
        </p:nvCxnSpPr>
        <p:spPr>
          <a:xfrm flipH="1">
            <a:off x="5809533" y="1285662"/>
            <a:ext cx="158054" cy="5156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931DC1-2D91-4CEC-9007-695A00C4E466}"/>
              </a:ext>
            </a:extLst>
          </p:cNvPr>
          <p:cNvCxnSpPr/>
          <p:nvPr/>
        </p:nvCxnSpPr>
        <p:spPr>
          <a:xfrm flipH="1">
            <a:off x="7783723" y="1254724"/>
            <a:ext cx="61842" cy="8628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13AE93-3A04-4146-BE59-47BE1D91B54A}"/>
              </a:ext>
            </a:extLst>
          </p:cNvPr>
          <p:cNvCxnSpPr>
            <a:endCxn id="18" idx="23"/>
          </p:cNvCxnSpPr>
          <p:nvPr/>
        </p:nvCxnSpPr>
        <p:spPr>
          <a:xfrm flipH="1">
            <a:off x="9419007" y="1285662"/>
            <a:ext cx="547557" cy="440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201CDD-CDDE-44A4-AECF-939E3B6FE19F}"/>
              </a:ext>
            </a:extLst>
          </p:cNvPr>
          <p:cNvCxnSpPr/>
          <p:nvPr/>
        </p:nvCxnSpPr>
        <p:spPr>
          <a:xfrm flipH="1">
            <a:off x="9343380" y="3499473"/>
            <a:ext cx="709107" cy="893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5F0A73-A63B-4FD9-8442-23B854C20F73}"/>
              </a:ext>
            </a:extLst>
          </p:cNvPr>
          <p:cNvCxnSpPr>
            <a:endCxn id="20" idx="28"/>
          </p:cNvCxnSpPr>
          <p:nvPr/>
        </p:nvCxnSpPr>
        <p:spPr>
          <a:xfrm flipH="1" flipV="1">
            <a:off x="9535885" y="5307647"/>
            <a:ext cx="708145" cy="1856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312D08-D843-4B87-A814-98DF5380FB1F}"/>
              </a:ext>
            </a:extLst>
          </p:cNvPr>
          <p:cNvSpPr txBox="1"/>
          <p:nvPr/>
        </p:nvSpPr>
        <p:spPr>
          <a:xfrm>
            <a:off x="463085" y="5387082"/>
            <a:ext cx="13175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Glass jar with steel lid (1)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346DF-D6EE-4BF4-B735-38C45065B899}"/>
              </a:ext>
            </a:extLst>
          </p:cNvPr>
          <p:cNvSpPr txBox="1"/>
          <p:nvPr/>
        </p:nvSpPr>
        <p:spPr>
          <a:xfrm>
            <a:off x="857323" y="2689150"/>
            <a:ext cx="131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None (5)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52589-C3F2-46B2-8E31-ABF44014DF90}"/>
              </a:ext>
            </a:extLst>
          </p:cNvPr>
          <p:cNvSpPr txBox="1"/>
          <p:nvPr/>
        </p:nvSpPr>
        <p:spPr>
          <a:xfrm>
            <a:off x="2010828" y="930485"/>
            <a:ext cx="13175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#1 plastic (4)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A66FDD-8837-4DC5-8160-D3BCB2AD46EB}"/>
              </a:ext>
            </a:extLst>
          </p:cNvPr>
          <p:cNvSpPr txBox="1"/>
          <p:nvPr/>
        </p:nvSpPr>
        <p:spPr>
          <a:xfrm>
            <a:off x="3746977" y="715042"/>
            <a:ext cx="13908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#1 plastic with</a:t>
            </a:r>
          </a:p>
          <a:p>
            <a:r>
              <a:rPr lang="en-US" sz="1400" b="1" dirty="0">
                <a:solidFill>
                  <a:srgbClr val="FFC000"/>
                </a:solidFill>
              </a:rPr>
              <a:t>wraparound (2)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4BBC36-E504-4DE1-A457-76CDFA29AB40}"/>
              </a:ext>
            </a:extLst>
          </p:cNvPr>
          <p:cNvSpPr txBox="1"/>
          <p:nvPr/>
        </p:nvSpPr>
        <p:spPr>
          <a:xfrm>
            <a:off x="5558067" y="731504"/>
            <a:ext cx="13175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thin plastic bags (10)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0890DB-4277-4FCD-9AF5-A06C7B3B6C39}"/>
              </a:ext>
            </a:extLst>
          </p:cNvPr>
          <p:cNvSpPr txBox="1"/>
          <p:nvPr/>
        </p:nvSpPr>
        <p:spPr>
          <a:xfrm>
            <a:off x="7317493" y="731392"/>
            <a:ext cx="13175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double thin plastic bags (1)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2AA213-19B1-4B77-9FCB-4AF95A93D51E}"/>
              </a:ext>
            </a:extLst>
          </p:cNvPr>
          <p:cNvSpPr txBox="1"/>
          <p:nvPr/>
        </p:nvSpPr>
        <p:spPr>
          <a:xfrm>
            <a:off x="9942130" y="1056946"/>
            <a:ext cx="13175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carton (1)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E28F62-8A35-4571-BDAC-49FD9B11871C}"/>
              </a:ext>
            </a:extLst>
          </p:cNvPr>
          <p:cNvSpPr txBox="1"/>
          <p:nvPr/>
        </p:nvSpPr>
        <p:spPr>
          <a:xfrm>
            <a:off x="10056172" y="3237863"/>
            <a:ext cx="17675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unknown plastic with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wraparound (1)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AA8770-C772-4288-BB7F-8A9B57B63104}"/>
              </a:ext>
            </a:extLst>
          </p:cNvPr>
          <p:cNvSpPr txBox="1"/>
          <p:nvPr/>
        </p:nvSpPr>
        <p:spPr>
          <a:xfrm>
            <a:off x="10225067" y="5335148"/>
            <a:ext cx="17675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thick plastic bag (1)</a:t>
            </a:r>
          </a:p>
        </p:txBody>
      </p:sp>
    </p:spTree>
    <p:extLst>
      <p:ext uri="{BB962C8B-B14F-4D97-AF65-F5344CB8AC3E}">
        <p14:creationId xmlns:p14="http://schemas.microsoft.com/office/powerpoint/2010/main" val="361009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017A86-A9E4-46B2-84B7-23AAF9A0C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02990"/>
              </p:ext>
            </p:extLst>
          </p:nvPr>
        </p:nvGraphicFramePr>
        <p:xfrm>
          <a:off x="185631" y="285344"/>
          <a:ext cx="11680944" cy="628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03">
                  <a:extLst>
                    <a:ext uri="{9D8B030D-6E8A-4147-A177-3AD203B41FA5}">
                      <a16:colId xmlns:a16="http://schemas.microsoft.com/office/drawing/2014/main" val="2246215890"/>
                    </a:ext>
                  </a:extLst>
                </a:gridCol>
                <a:gridCol w="569630">
                  <a:extLst>
                    <a:ext uri="{9D8B030D-6E8A-4147-A177-3AD203B41FA5}">
                      <a16:colId xmlns:a16="http://schemas.microsoft.com/office/drawing/2014/main" val="232518380"/>
                    </a:ext>
                  </a:extLst>
                </a:gridCol>
                <a:gridCol w="4121032">
                  <a:extLst>
                    <a:ext uri="{9D8B030D-6E8A-4147-A177-3AD203B41FA5}">
                      <a16:colId xmlns:a16="http://schemas.microsoft.com/office/drawing/2014/main" val="2131946886"/>
                    </a:ext>
                  </a:extLst>
                </a:gridCol>
                <a:gridCol w="4001479">
                  <a:extLst>
                    <a:ext uri="{9D8B030D-6E8A-4147-A177-3AD203B41FA5}">
                      <a16:colId xmlns:a16="http://schemas.microsoft.com/office/drawing/2014/main" val="1665982345"/>
                    </a:ext>
                  </a:extLst>
                </a:gridCol>
              </a:tblGrid>
              <a:tr h="576364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28963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grapefruits, shallot, white onion, yellow onion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need for wrapper, exterior is durable and will be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49005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Glass jar with steel lid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879547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#1 plastic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Blueberries, blackberries, raspberries, fresh tarragon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59495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C000"/>
                          </a:solidFill>
                        </a:rPr>
                        <a:t>#1 plastic with</a:t>
                      </a:r>
                    </a:p>
                    <a:p>
                      <a:r>
                        <a:rPr lang="en-US" sz="1400" b="1" dirty="0">
                          <a:solidFill>
                            <a:srgbClr val="FFC000"/>
                          </a:solidFill>
                        </a:rPr>
                        <a:t>wraparound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Cream, chicken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842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thin plastic bags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Kale, cauliflower, bell peppers, bread, green beans, Italian parsley, tomatillos, Brussels sprouts, ginger, broccoli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616392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double thin plastic bags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52865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carton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Cashew almond pea milk with 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Another brand had #1 plastic with wraparound but was 33% more expensive; non-pea light nut milks with calcium also available in #1 plastic but we want more protein, and heavy nut milk would be too fatty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136430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unknown plastic with wraparound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Mussels meats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95095"/>
                  </a:ext>
                </a:extLst>
              </a:tr>
              <a:tr h="5763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thick plastic bag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Bay scallops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1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73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212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Jones</dc:creator>
  <cp:lastModifiedBy>Chris Jones</cp:lastModifiedBy>
  <cp:revision>3</cp:revision>
  <dcterms:created xsi:type="dcterms:W3CDTF">2022-02-14T05:48:27Z</dcterms:created>
  <dcterms:modified xsi:type="dcterms:W3CDTF">2022-02-14T06:18:53Z</dcterms:modified>
</cp:coreProperties>
</file>