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>
        <p:scale>
          <a:sx n="140" d="100"/>
          <a:sy n="140" d="100"/>
        </p:scale>
        <p:origin x="798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ED59-A9D3-742D-1C20-DEC9EBED6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76263-A447-E41B-1EF6-9A4D146EC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63AD0-5253-10DF-B3BB-9E748385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EDFAD-612C-1757-A43C-336F08E5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8A240-AADC-81DF-5D15-3613A4D8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1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B1D6-F8CD-0E5A-B87E-28DF5E68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A475E-A624-DACD-6EBE-A62BB04E6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56759-CCEE-0A8C-3531-990BC680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E6A33-9D03-86E5-CA04-66E4A695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B6211-6A82-1095-9926-E5F625FF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5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1E566-9247-31C7-6B64-06728DB96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A7FC91-CBBB-AC77-D782-B7829FE89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92AAB-E1C5-D230-AC95-E43C2C61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C88AE-1040-99E9-04C3-E0AF3677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7BCD2-DA79-EBD9-E211-AB733A14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1F9CF-EAA2-5D7C-84DE-BF44DD4A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D0152-F2AE-D836-F094-3582FAEF7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4CFDE-E115-16FB-92BE-A39918A6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F59D-3D1D-4F4F-EA30-386E3436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16C92-BEF4-4721-19B8-B56BB8052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BD5E-5513-2F6D-2F9E-3D2C4AA78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E7BD3-935A-3DEC-571A-B20858C18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27D7D-FE4B-1245-00B1-EFF46466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4C95C-7CE8-3E12-4585-4CE04458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9AF41-EEDB-D051-1E10-FADFF627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1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608F-71E7-B25F-3BF7-6651A868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5816-8302-A61A-2FC2-78238330C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A0295-4459-BD3B-7594-A09357706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5208F-238A-DCA5-13B4-3827F655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731F5-F7CF-5623-5193-5B793AD0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AEED2-A997-C42F-083C-464376B7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1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588D-B7E2-8586-C5E4-C1EB018C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BEE69-4E4D-CCEF-8ECE-81A63EBD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F2EC6-323C-0357-656A-04AECEB49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C0525-9F5F-F276-66BC-22850D4C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18ABBD-7323-4EBE-CA2C-782E3E541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B7BAD-FC23-149C-4F83-C308371F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EF4E2-BDD9-2375-8EBA-51098EEF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444BE9-C369-C400-1BE8-05F031C7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9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FDEB-946D-A27E-B3FA-5A42AEF36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25ECA-5299-C183-6CC3-E8B8CEE36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A11D2-FAEF-8358-B49F-904F7B13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EAB45-7485-9FF7-5763-974EB1A6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4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4B22A-EB89-E4CD-BA5C-A95C3039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853A2-343F-7476-0837-1943338E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6231E-E902-2314-5F77-483717C8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7BC23-3F36-B6AE-ED1E-54C5F4CC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D8149-6E5E-AFFB-0048-52D8FD7DD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02532-F9EA-2180-DB06-74613AE91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28395-400D-0F6B-F67C-1442F27C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062F7-B485-A990-44F5-ED5529A4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59733-E5CC-A375-0791-814930886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9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5CC3-0FB5-8E9A-E411-BD16D878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D1C2B-3855-7B46-C425-41786CB1B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52802-3C6E-81AF-4E7B-2E86C1274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79D08-E656-0863-5F69-678E5012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F5EBF-2E6C-D594-15E4-E7CCA4F5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1E256-0D20-FF98-683A-0D95D04E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8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8E0DD-515C-2A3B-2FDA-80B2A947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8B8FB-E3DB-2EEC-3965-D22311A9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BCA87-C64F-4DFB-AA5D-F93CA6646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DF36-14C4-4B4F-AA9D-6852536014F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900F1-0523-CD36-8FE2-9C97C0A44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4A288-AC38-2387-C4B4-140F317F6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DAD58-9AAE-47EE-AEF7-8481A20D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3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57064D-E350-99EA-43CD-DDECDE2406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74"/>
          <a:stretch/>
        </p:blipFill>
        <p:spPr>
          <a:xfrm>
            <a:off x="91440" y="2566416"/>
            <a:ext cx="2659164" cy="25237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A9BB7F-BDAF-ED10-3E78-A07F27277EB3}"/>
              </a:ext>
            </a:extLst>
          </p:cNvPr>
          <p:cNvSpPr txBox="1"/>
          <p:nvPr/>
        </p:nvSpPr>
        <p:spPr>
          <a:xfrm>
            <a:off x="963168" y="158496"/>
            <a:ext cx="9881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PV Panel Fit Analysis</a:t>
            </a:r>
          </a:p>
          <a:p>
            <a:pPr algn="ctr"/>
            <a:r>
              <a:rPr lang="en-US" dirty="0"/>
              <a:t>Scenario C, 345 Watt Mission panels all horizontal: 21 without thermal solar, 19 with thermal solar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50B7F4-C7E1-DD29-67B9-F2AB64C2C2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73"/>
          <a:stretch/>
        </p:blipFill>
        <p:spPr>
          <a:xfrm>
            <a:off x="2701836" y="2560323"/>
            <a:ext cx="3103749" cy="25237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54DAA-BBDF-2781-2638-B3AD1D6D18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1680" y="2395881"/>
            <a:ext cx="6297168" cy="276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9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A9BB7F-BDAF-ED10-3E78-A07F27277EB3}"/>
              </a:ext>
            </a:extLst>
          </p:cNvPr>
          <p:cNvSpPr txBox="1"/>
          <p:nvPr/>
        </p:nvSpPr>
        <p:spPr>
          <a:xfrm>
            <a:off x="963168" y="158496"/>
            <a:ext cx="9881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PV Panel Fit Analysis</a:t>
            </a:r>
          </a:p>
          <a:p>
            <a:pPr algn="ctr"/>
            <a:r>
              <a:rPr lang="en-US" dirty="0"/>
              <a:t>Scenario D, 345 Watt Mission panels all vertical: 24 without thermal solar, 21 with thermal solar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203088-0C4F-B8FD-F82D-F5EA1F186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976" y="2438822"/>
            <a:ext cx="6196584" cy="27232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A1DAA9-5C6A-B8E2-817F-4E79B5526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084" y="2640971"/>
            <a:ext cx="3144436" cy="24666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B90A7F-A910-38DC-8229-E98D0695BF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0" y="2531654"/>
            <a:ext cx="2699028" cy="258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A9BB7F-BDAF-ED10-3E78-A07F27277EB3}"/>
              </a:ext>
            </a:extLst>
          </p:cNvPr>
          <p:cNvSpPr txBox="1"/>
          <p:nvPr/>
        </p:nvSpPr>
        <p:spPr>
          <a:xfrm>
            <a:off x="818865" y="158496"/>
            <a:ext cx="1022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PV Panel Fit Analysis</a:t>
            </a:r>
          </a:p>
          <a:p>
            <a:pPr algn="ctr"/>
            <a:r>
              <a:rPr lang="en-US" dirty="0"/>
              <a:t>Scenario E, 345 Watt Mission panels mixed orientation: 26 without thermal solar, 24 with thermal solar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3495AB-D248-C176-A923-BC27379B8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185" y="2451301"/>
            <a:ext cx="6322166" cy="27232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F7899C-74CE-EE23-2924-B63CC40E6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535" y="2614579"/>
            <a:ext cx="3095416" cy="24237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63A429-C810-ABFC-347F-60B127B34C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69" y="2451301"/>
            <a:ext cx="2795166" cy="263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6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Jones</dc:creator>
  <cp:lastModifiedBy>Chris Jones</cp:lastModifiedBy>
  <cp:revision>2</cp:revision>
  <dcterms:created xsi:type="dcterms:W3CDTF">2023-02-21T07:25:09Z</dcterms:created>
  <dcterms:modified xsi:type="dcterms:W3CDTF">2023-02-21T08:07:39Z</dcterms:modified>
</cp:coreProperties>
</file>